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3"/>
  </p:notesMasterIdLst>
  <p:sldIdLst>
    <p:sldId id="256" r:id="rId2"/>
  </p:sldIdLst>
  <p:sldSz cx="43891200" cy="32918400"/>
  <p:notesSz cx="6858000" cy="9144000"/>
  <p:defaultTextStyle>
    <a:defPPr>
      <a:defRPr lang="en-US"/>
    </a:defPPr>
    <a:lvl1pPr marL="0" algn="l" defTabSz="3686861" rtl="0" eaLnBrk="1" latinLnBrk="0" hangingPunct="1">
      <a:defRPr sz="7258" kern="1200">
        <a:solidFill>
          <a:schemeClr val="tx1"/>
        </a:solidFill>
        <a:latin typeface="+mn-lt"/>
        <a:ea typeface="+mn-ea"/>
        <a:cs typeface="+mn-cs"/>
      </a:defRPr>
    </a:lvl1pPr>
    <a:lvl2pPr marL="1843430" algn="l" defTabSz="3686861" rtl="0" eaLnBrk="1" latinLnBrk="0" hangingPunct="1">
      <a:defRPr sz="7258" kern="1200">
        <a:solidFill>
          <a:schemeClr val="tx1"/>
        </a:solidFill>
        <a:latin typeface="+mn-lt"/>
        <a:ea typeface="+mn-ea"/>
        <a:cs typeface="+mn-cs"/>
      </a:defRPr>
    </a:lvl2pPr>
    <a:lvl3pPr marL="3686861" algn="l" defTabSz="3686861" rtl="0" eaLnBrk="1" latinLnBrk="0" hangingPunct="1">
      <a:defRPr sz="7258" kern="1200">
        <a:solidFill>
          <a:schemeClr val="tx1"/>
        </a:solidFill>
        <a:latin typeface="+mn-lt"/>
        <a:ea typeface="+mn-ea"/>
        <a:cs typeface="+mn-cs"/>
      </a:defRPr>
    </a:lvl3pPr>
    <a:lvl4pPr marL="5530291" algn="l" defTabSz="3686861" rtl="0" eaLnBrk="1" latinLnBrk="0" hangingPunct="1">
      <a:defRPr sz="7258" kern="1200">
        <a:solidFill>
          <a:schemeClr val="tx1"/>
        </a:solidFill>
        <a:latin typeface="+mn-lt"/>
        <a:ea typeface="+mn-ea"/>
        <a:cs typeface="+mn-cs"/>
      </a:defRPr>
    </a:lvl4pPr>
    <a:lvl5pPr marL="7373722" algn="l" defTabSz="3686861" rtl="0" eaLnBrk="1" latinLnBrk="0" hangingPunct="1">
      <a:defRPr sz="7258" kern="1200">
        <a:solidFill>
          <a:schemeClr val="tx1"/>
        </a:solidFill>
        <a:latin typeface="+mn-lt"/>
        <a:ea typeface="+mn-ea"/>
        <a:cs typeface="+mn-cs"/>
      </a:defRPr>
    </a:lvl5pPr>
    <a:lvl6pPr marL="9217152" algn="l" defTabSz="3686861" rtl="0" eaLnBrk="1" latinLnBrk="0" hangingPunct="1">
      <a:defRPr sz="7258" kern="1200">
        <a:solidFill>
          <a:schemeClr val="tx1"/>
        </a:solidFill>
        <a:latin typeface="+mn-lt"/>
        <a:ea typeface="+mn-ea"/>
        <a:cs typeface="+mn-cs"/>
      </a:defRPr>
    </a:lvl6pPr>
    <a:lvl7pPr marL="11060582" algn="l" defTabSz="3686861" rtl="0" eaLnBrk="1" latinLnBrk="0" hangingPunct="1">
      <a:defRPr sz="7258" kern="1200">
        <a:solidFill>
          <a:schemeClr val="tx1"/>
        </a:solidFill>
        <a:latin typeface="+mn-lt"/>
        <a:ea typeface="+mn-ea"/>
        <a:cs typeface="+mn-cs"/>
      </a:defRPr>
    </a:lvl7pPr>
    <a:lvl8pPr marL="12904013" algn="l" defTabSz="3686861" rtl="0" eaLnBrk="1" latinLnBrk="0" hangingPunct="1">
      <a:defRPr sz="7258" kern="1200">
        <a:solidFill>
          <a:schemeClr val="tx1"/>
        </a:solidFill>
        <a:latin typeface="+mn-lt"/>
        <a:ea typeface="+mn-ea"/>
        <a:cs typeface="+mn-cs"/>
      </a:defRPr>
    </a:lvl8pPr>
    <a:lvl9pPr marL="14747443" algn="l" defTabSz="3686861" rtl="0" eaLnBrk="1" latinLnBrk="0" hangingPunct="1">
      <a:defRPr sz="7258"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DD8D6"/>
    <a:srgbClr val="DDCFB7"/>
    <a:srgbClr val="DED0B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178"/>
    <p:restoredTop sz="94615"/>
  </p:normalViewPr>
  <p:slideViewPr>
    <p:cSldViewPr snapToGrid="0">
      <p:cViewPr varScale="1">
        <p:scale>
          <a:sx n="22" d="100"/>
          <a:sy n="22" d="100"/>
        </p:scale>
        <p:origin x="1872" y="296"/>
      </p:cViewPr>
      <p:guideLst/>
    </p:cSldViewPr>
  </p:slideViewPr>
  <p:notesTextViewPr>
    <p:cViewPr>
      <p:scale>
        <a:sx n="95" d="100"/>
        <a:sy n="95"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AE2B92-F30B-6D44-B5D7-FA8BAC3D7E0A}" type="datetimeFigureOut">
              <a:rPr lang="en-US" smtClean="0"/>
              <a:t>4/15/26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7E4CAA-69C8-A942-9D36-9DCF3F45FAE5}" type="slidenum">
              <a:rPr lang="en-US" smtClean="0"/>
              <a:t>‹#›</a:t>
            </a:fld>
            <a:endParaRPr lang="en-US"/>
          </a:p>
        </p:txBody>
      </p:sp>
    </p:spTree>
    <p:extLst>
      <p:ext uri="{BB962C8B-B14F-4D97-AF65-F5344CB8AC3E}">
        <p14:creationId xmlns:p14="http://schemas.microsoft.com/office/powerpoint/2010/main" val="35619774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E7E4CAA-69C8-A942-9D36-9DCF3F45FAE5}" type="slidenum">
              <a:rPr lang="en-US" smtClean="0"/>
              <a:t>1</a:t>
            </a:fld>
            <a:endParaRPr lang="en-US"/>
          </a:p>
        </p:txBody>
      </p:sp>
    </p:spTree>
    <p:extLst>
      <p:ext uri="{BB962C8B-B14F-4D97-AF65-F5344CB8AC3E}">
        <p14:creationId xmlns:p14="http://schemas.microsoft.com/office/powerpoint/2010/main" val="2802450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4"/>
            </a:lvl1pPr>
          </a:lstStyle>
          <a:p>
            <a:r>
              <a:rPr lang="en-US"/>
              <a:t>Click to edit Master title style</a:t>
            </a:r>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840" indent="0" algn="ctr">
              <a:buNone/>
              <a:defRPr sz="9600"/>
            </a:lvl2pPr>
            <a:lvl3pPr marL="4389681" indent="0" algn="ctr">
              <a:buNone/>
              <a:defRPr sz="8640"/>
            </a:lvl3pPr>
            <a:lvl4pPr marL="6584522" indent="0" algn="ctr">
              <a:buNone/>
              <a:defRPr sz="7680"/>
            </a:lvl4pPr>
            <a:lvl5pPr marL="8779364" indent="0" algn="ctr">
              <a:buNone/>
              <a:defRPr sz="7680"/>
            </a:lvl5pPr>
            <a:lvl6pPr marL="10974204" indent="0" algn="ctr">
              <a:buNone/>
              <a:defRPr sz="7680"/>
            </a:lvl6pPr>
            <a:lvl7pPr marL="13169045" indent="0" algn="ctr">
              <a:buNone/>
              <a:defRPr sz="7680"/>
            </a:lvl7pPr>
            <a:lvl8pPr marL="15363888" indent="0" algn="ctr">
              <a:buNone/>
              <a:defRPr sz="7680"/>
            </a:lvl8pPr>
            <a:lvl9pPr marL="17558728" indent="0" algn="ctr">
              <a:buNone/>
              <a:defRPr sz="7680"/>
            </a:lvl9pPr>
          </a:lstStyle>
          <a:p>
            <a:r>
              <a:rPr lang="en-US"/>
              <a:t>Click to edit Master subtitle style</a:t>
            </a:r>
          </a:p>
        </p:txBody>
      </p:sp>
      <p:sp>
        <p:nvSpPr>
          <p:cNvPr id="4" name="Date Placeholder 3"/>
          <p:cNvSpPr>
            <a:spLocks noGrp="1"/>
          </p:cNvSpPr>
          <p:nvPr>
            <p:ph type="dt" sz="half" idx="10"/>
          </p:nvPr>
        </p:nvSpPr>
        <p:spPr/>
        <p:txBody>
          <a:bodyPr/>
          <a:lstStyle/>
          <a:p>
            <a:fld id="{3D3F981A-C9B5-1745-AC4F-6E6DBAA146CE}" type="datetimeFigureOut">
              <a:rPr lang="en-US" smtClean="0"/>
              <a:t>4/15/26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D9C6DC-DAA6-E943-9670-89AD940131EF}" type="slidenum">
              <a:rPr lang="en-US" smtClean="0"/>
              <a:t>‹#›</a:t>
            </a:fld>
            <a:endParaRPr lang="en-US"/>
          </a:p>
        </p:txBody>
      </p:sp>
    </p:spTree>
    <p:extLst>
      <p:ext uri="{BB962C8B-B14F-4D97-AF65-F5344CB8AC3E}">
        <p14:creationId xmlns:p14="http://schemas.microsoft.com/office/powerpoint/2010/main" val="8166711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D3F981A-C9B5-1745-AC4F-6E6DBAA146CE}" type="datetimeFigureOut">
              <a:rPr lang="en-US" smtClean="0"/>
              <a:t>4/15/26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D9C6DC-DAA6-E943-9670-89AD940131EF}" type="slidenum">
              <a:rPr lang="en-US" smtClean="0"/>
              <a:t>‹#›</a:t>
            </a:fld>
            <a:endParaRPr lang="en-US"/>
          </a:p>
        </p:txBody>
      </p:sp>
    </p:spTree>
    <p:extLst>
      <p:ext uri="{BB962C8B-B14F-4D97-AF65-F5344CB8AC3E}">
        <p14:creationId xmlns:p14="http://schemas.microsoft.com/office/powerpoint/2010/main" val="1379412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D3F981A-C9B5-1745-AC4F-6E6DBAA146CE}" type="datetimeFigureOut">
              <a:rPr lang="en-US" smtClean="0"/>
              <a:t>4/15/26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D9C6DC-DAA6-E943-9670-89AD940131EF}" type="slidenum">
              <a:rPr lang="en-US" smtClean="0"/>
              <a:t>‹#›</a:t>
            </a:fld>
            <a:endParaRPr lang="en-US"/>
          </a:p>
        </p:txBody>
      </p:sp>
    </p:spTree>
    <p:extLst>
      <p:ext uri="{BB962C8B-B14F-4D97-AF65-F5344CB8AC3E}">
        <p14:creationId xmlns:p14="http://schemas.microsoft.com/office/powerpoint/2010/main" val="1701229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D3F981A-C9B5-1745-AC4F-6E6DBAA146CE}" type="datetimeFigureOut">
              <a:rPr lang="en-US" smtClean="0"/>
              <a:t>4/15/26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D9C6DC-DAA6-E943-9670-89AD940131EF}" type="slidenum">
              <a:rPr lang="en-US" smtClean="0"/>
              <a:t>‹#›</a:t>
            </a:fld>
            <a:endParaRPr lang="en-US"/>
          </a:p>
        </p:txBody>
      </p:sp>
    </p:spTree>
    <p:extLst>
      <p:ext uri="{BB962C8B-B14F-4D97-AF65-F5344CB8AC3E}">
        <p14:creationId xmlns:p14="http://schemas.microsoft.com/office/powerpoint/2010/main" val="1223626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4"/>
            </a:lvl1pPr>
          </a:lstStyle>
          <a:p>
            <a:r>
              <a:rPr lang="en-US"/>
              <a:t>Click to edit Master title style</a:t>
            </a:r>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solidFill>
              </a:defRPr>
            </a:lvl1pPr>
            <a:lvl2pPr marL="2194840" indent="0">
              <a:buNone/>
              <a:defRPr sz="9600">
                <a:solidFill>
                  <a:schemeClr val="tx1">
                    <a:tint val="75000"/>
                  </a:schemeClr>
                </a:solidFill>
              </a:defRPr>
            </a:lvl2pPr>
            <a:lvl3pPr marL="4389681" indent="0">
              <a:buNone/>
              <a:defRPr sz="8640">
                <a:solidFill>
                  <a:schemeClr val="tx1">
                    <a:tint val="75000"/>
                  </a:schemeClr>
                </a:solidFill>
              </a:defRPr>
            </a:lvl3pPr>
            <a:lvl4pPr marL="6584522" indent="0">
              <a:buNone/>
              <a:defRPr sz="7680">
                <a:solidFill>
                  <a:schemeClr val="tx1">
                    <a:tint val="75000"/>
                  </a:schemeClr>
                </a:solidFill>
              </a:defRPr>
            </a:lvl4pPr>
            <a:lvl5pPr marL="8779364" indent="0">
              <a:buNone/>
              <a:defRPr sz="7680">
                <a:solidFill>
                  <a:schemeClr val="tx1">
                    <a:tint val="75000"/>
                  </a:schemeClr>
                </a:solidFill>
              </a:defRPr>
            </a:lvl5pPr>
            <a:lvl6pPr marL="10974204" indent="0">
              <a:buNone/>
              <a:defRPr sz="7680">
                <a:solidFill>
                  <a:schemeClr val="tx1">
                    <a:tint val="75000"/>
                  </a:schemeClr>
                </a:solidFill>
              </a:defRPr>
            </a:lvl6pPr>
            <a:lvl7pPr marL="13169045" indent="0">
              <a:buNone/>
              <a:defRPr sz="7680">
                <a:solidFill>
                  <a:schemeClr val="tx1">
                    <a:tint val="75000"/>
                  </a:schemeClr>
                </a:solidFill>
              </a:defRPr>
            </a:lvl7pPr>
            <a:lvl8pPr marL="15363888" indent="0">
              <a:buNone/>
              <a:defRPr sz="7680">
                <a:solidFill>
                  <a:schemeClr val="tx1">
                    <a:tint val="75000"/>
                  </a:schemeClr>
                </a:solidFill>
              </a:defRPr>
            </a:lvl8pPr>
            <a:lvl9pPr marL="17558728" indent="0">
              <a:buNone/>
              <a:defRPr sz="76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D3F981A-C9B5-1745-AC4F-6E6DBAA146CE}" type="datetimeFigureOut">
              <a:rPr lang="en-US" smtClean="0"/>
              <a:t>4/15/26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D9C6DC-DAA6-E943-9670-89AD940131EF}" type="slidenum">
              <a:rPr lang="en-US" smtClean="0"/>
              <a:t>‹#›</a:t>
            </a:fld>
            <a:endParaRPr lang="en-US"/>
          </a:p>
        </p:txBody>
      </p:sp>
    </p:spTree>
    <p:extLst>
      <p:ext uri="{BB962C8B-B14F-4D97-AF65-F5344CB8AC3E}">
        <p14:creationId xmlns:p14="http://schemas.microsoft.com/office/powerpoint/2010/main" val="1190627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D3F981A-C9B5-1745-AC4F-6E6DBAA146CE}" type="datetimeFigureOut">
              <a:rPr lang="en-US" smtClean="0"/>
              <a:t>4/15/26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D9C6DC-DAA6-E943-9670-89AD940131EF}" type="slidenum">
              <a:rPr lang="en-US" smtClean="0"/>
              <a:t>‹#›</a:t>
            </a:fld>
            <a:endParaRPr lang="en-US"/>
          </a:p>
        </p:txBody>
      </p:sp>
    </p:spTree>
    <p:extLst>
      <p:ext uri="{BB962C8B-B14F-4D97-AF65-F5344CB8AC3E}">
        <p14:creationId xmlns:p14="http://schemas.microsoft.com/office/powerpoint/2010/main" val="619786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840" indent="0">
              <a:buNone/>
              <a:defRPr sz="9600" b="1"/>
            </a:lvl2pPr>
            <a:lvl3pPr marL="4389681" indent="0">
              <a:buNone/>
              <a:defRPr sz="8640" b="1"/>
            </a:lvl3pPr>
            <a:lvl4pPr marL="6584522" indent="0">
              <a:buNone/>
              <a:defRPr sz="7680" b="1"/>
            </a:lvl4pPr>
            <a:lvl5pPr marL="8779364" indent="0">
              <a:buNone/>
              <a:defRPr sz="7680" b="1"/>
            </a:lvl5pPr>
            <a:lvl6pPr marL="10974204" indent="0">
              <a:buNone/>
              <a:defRPr sz="7680" b="1"/>
            </a:lvl6pPr>
            <a:lvl7pPr marL="13169045" indent="0">
              <a:buNone/>
              <a:defRPr sz="7680" b="1"/>
            </a:lvl7pPr>
            <a:lvl8pPr marL="15363888" indent="0">
              <a:buNone/>
              <a:defRPr sz="7680" b="1"/>
            </a:lvl8pPr>
            <a:lvl9pPr marL="17558728" indent="0">
              <a:buNone/>
              <a:defRPr sz="768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19926" y="8069582"/>
            <a:ext cx="18659477" cy="3954778"/>
          </a:xfrm>
        </p:spPr>
        <p:txBody>
          <a:bodyPr anchor="b"/>
          <a:lstStyle>
            <a:lvl1pPr marL="0" indent="0">
              <a:buNone/>
              <a:defRPr sz="11520" b="1"/>
            </a:lvl1pPr>
            <a:lvl2pPr marL="2194840" indent="0">
              <a:buNone/>
              <a:defRPr sz="9600" b="1"/>
            </a:lvl2pPr>
            <a:lvl3pPr marL="4389681" indent="0">
              <a:buNone/>
              <a:defRPr sz="8640" b="1"/>
            </a:lvl3pPr>
            <a:lvl4pPr marL="6584522" indent="0">
              <a:buNone/>
              <a:defRPr sz="7680" b="1"/>
            </a:lvl4pPr>
            <a:lvl5pPr marL="8779364" indent="0">
              <a:buNone/>
              <a:defRPr sz="7680" b="1"/>
            </a:lvl5pPr>
            <a:lvl6pPr marL="10974204" indent="0">
              <a:buNone/>
              <a:defRPr sz="7680" b="1"/>
            </a:lvl6pPr>
            <a:lvl7pPr marL="13169045" indent="0">
              <a:buNone/>
              <a:defRPr sz="7680" b="1"/>
            </a:lvl7pPr>
            <a:lvl8pPr marL="15363888" indent="0">
              <a:buNone/>
              <a:defRPr sz="7680" b="1"/>
            </a:lvl8pPr>
            <a:lvl9pPr marL="17558728"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219926"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D3F981A-C9B5-1745-AC4F-6E6DBAA146CE}" type="datetimeFigureOut">
              <a:rPr lang="en-US" smtClean="0"/>
              <a:t>4/15/26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D9C6DC-DAA6-E943-9670-89AD940131EF}" type="slidenum">
              <a:rPr lang="en-US" smtClean="0"/>
              <a:t>‹#›</a:t>
            </a:fld>
            <a:endParaRPr lang="en-US"/>
          </a:p>
        </p:txBody>
      </p:sp>
    </p:spTree>
    <p:extLst>
      <p:ext uri="{BB962C8B-B14F-4D97-AF65-F5344CB8AC3E}">
        <p14:creationId xmlns:p14="http://schemas.microsoft.com/office/powerpoint/2010/main" val="1455933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D3F981A-C9B5-1745-AC4F-6E6DBAA146CE}" type="datetimeFigureOut">
              <a:rPr lang="en-US" smtClean="0"/>
              <a:t>4/15/26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D9C6DC-DAA6-E943-9670-89AD940131EF}" type="slidenum">
              <a:rPr lang="en-US" smtClean="0"/>
              <a:t>‹#›</a:t>
            </a:fld>
            <a:endParaRPr lang="en-US"/>
          </a:p>
        </p:txBody>
      </p:sp>
    </p:spTree>
    <p:extLst>
      <p:ext uri="{BB962C8B-B14F-4D97-AF65-F5344CB8AC3E}">
        <p14:creationId xmlns:p14="http://schemas.microsoft.com/office/powerpoint/2010/main" val="1445912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3F981A-C9B5-1745-AC4F-6E6DBAA146CE}" type="datetimeFigureOut">
              <a:rPr lang="en-US" smtClean="0"/>
              <a:t>4/15/26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D9C6DC-DAA6-E943-9670-89AD940131EF}" type="slidenum">
              <a:rPr lang="en-US" smtClean="0"/>
              <a:t>‹#›</a:t>
            </a:fld>
            <a:endParaRPr lang="en-US"/>
          </a:p>
        </p:txBody>
      </p:sp>
    </p:spTree>
    <p:extLst>
      <p:ext uri="{BB962C8B-B14F-4D97-AF65-F5344CB8AC3E}">
        <p14:creationId xmlns:p14="http://schemas.microsoft.com/office/powerpoint/2010/main" val="529580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4"/>
            </a:lvl1pPr>
          </a:lstStyle>
          <a:p>
            <a:r>
              <a:rPr lang="en-US"/>
              <a:t>Click to edit Master title style</a:t>
            </a:r>
          </a:p>
        </p:txBody>
      </p:sp>
      <p:sp>
        <p:nvSpPr>
          <p:cNvPr id="3" name="Content Placeholder 2"/>
          <p:cNvSpPr>
            <a:spLocks noGrp="1"/>
          </p:cNvSpPr>
          <p:nvPr>
            <p:ph idx="1"/>
          </p:nvPr>
        </p:nvSpPr>
        <p:spPr>
          <a:xfrm>
            <a:off x="18659477" y="4739647"/>
            <a:ext cx="22219920" cy="23393400"/>
          </a:xfrm>
        </p:spPr>
        <p:txBody>
          <a:bodyPr/>
          <a:lstStyle>
            <a:lvl1pPr>
              <a:defRPr sz="15364"/>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840" indent="0">
              <a:buNone/>
              <a:defRPr sz="6720"/>
            </a:lvl2pPr>
            <a:lvl3pPr marL="4389681" indent="0">
              <a:buNone/>
              <a:defRPr sz="5760"/>
            </a:lvl3pPr>
            <a:lvl4pPr marL="6584522" indent="0">
              <a:buNone/>
              <a:defRPr sz="4800"/>
            </a:lvl4pPr>
            <a:lvl5pPr marL="8779364" indent="0">
              <a:buNone/>
              <a:defRPr sz="4800"/>
            </a:lvl5pPr>
            <a:lvl6pPr marL="10974204" indent="0">
              <a:buNone/>
              <a:defRPr sz="4800"/>
            </a:lvl6pPr>
            <a:lvl7pPr marL="13169045" indent="0">
              <a:buNone/>
              <a:defRPr sz="4800"/>
            </a:lvl7pPr>
            <a:lvl8pPr marL="15363888" indent="0">
              <a:buNone/>
              <a:defRPr sz="4800"/>
            </a:lvl8pPr>
            <a:lvl9pPr marL="17558728"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3D3F981A-C9B5-1745-AC4F-6E6DBAA146CE}" type="datetimeFigureOut">
              <a:rPr lang="en-US" smtClean="0"/>
              <a:t>4/15/26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D9C6DC-DAA6-E943-9670-89AD940131EF}" type="slidenum">
              <a:rPr lang="en-US" smtClean="0"/>
              <a:t>‹#›</a:t>
            </a:fld>
            <a:endParaRPr lang="en-US"/>
          </a:p>
        </p:txBody>
      </p:sp>
    </p:spTree>
    <p:extLst>
      <p:ext uri="{BB962C8B-B14F-4D97-AF65-F5344CB8AC3E}">
        <p14:creationId xmlns:p14="http://schemas.microsoft.com/office/powerpoint/2010/main" val="1494911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4"/>
            </a:lvl1pPr>
          </a:lstStyle>
          <a:p>
            <a:r>
              <a:rPr lang="en-US"/>
              <a:t>Click to edit Master title style</a:t>
            </a:r>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4"/>
            </a:lvl1pPr>
            <a:lvl2pPr marL="2194840" indent="0">
              <a:buNone/>
              <a:defRPr sz="13440"/>
            </a:lvl2pPr>
            <a:lvl3pPr marL="4389681" indent="0">
              <a:buNone/>
              <a:defRPr sz="11520"/>
            </a:lvl3pPr>
            <a:lvl4pPr marL="6584522" indent="0">
              <a:buNone/>
              <a:defRPr sz="9600"/>
            </a:lvl4pPr>
            <a:lvl5pPr marL="8779364" indent="0">
              <a:buNone/>
              <a:defRPr sz="9600"/>
            </a:lvl5pPr>
            <a:lvl6pPr marL="10974204" indent="0">
              <a:buNone/>
              <a:defRPr sz="9600"/>
            </a:lvl6pPr>
            <a:lvl7pPr marL="13169045" indent="0">
              <a:buNone/>
              <a:defRPr sz="9600"/>
            </a:lvl7pPr>
            <a:lvl8pPr marL="15363888" indent="0">
              <a:buNone/>
              <a:defRPr sz="9600"/>
            </a:lvl8pPr>
            <a:lvl9pPr marL="17558728" indent="0">
              <a:buNone/>
              <a:defRPr sz="9600"/>
            </a:lvl9pPr>
          </a:lstStyle>
          <a:p>
            <a:r>
              <a:rPr lang="en-US"/>
              <a:t>Drag picture to placeholder or click icon to add</a:t>
            </a:r>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840" indent="0">
              <a:buNone/>
              <a:defRPr sz="6720"/>
            </a:lvl2pPr>
            <a:lvl3pPr marL="4389681" indent="0">
              <a:buNone/>
              <a:defRPr sz="5760"/>
            </a:lvl3pPr>
            <a:lvl4pPr marL="6584522" indent="0">
              <a:buNone/>
              <a:defRPr sz="4800"/>
            </a:lvl4pPr>
            <a:lvl5pPr marL="8779364" indent="0">
              <a:buNone/>
              <a:defRPr sz="4800"/>
            </a:lvl5pPr>
            <a:lvl6pPr marL="10974204" indent="0">
              <a:buNone/>
              <a:defRPr sz="4800"/>
            </a:lvl6pPr>
            <a:lvl7pPr marL="13169045" indent="0">
              <a:buNone/>
              <a:defRPr sz="4800"/>
            </a:lvl7pPr>
            <a:lvl8pPr marL="15363888" indent="0">
              <a:buNone/>
              <a:defRPr sz="4800"/>
            </a:lvl8pPr>
            <a:lvl9pPr marL="17558728"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3D3F981A-C9B5-1745-AC4F-6E6DBAA146CE}" type="datetimeFigureOut">
              <a:rPr lang="en-US" smtClean="0"/>
              <a:t>4/15/26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D9C6DC-DAA6-E943-9670-89AD940131EF}" type="slidenum">
              <a:rPr lang="en-US" smtClean="0"/>
              <a:t>‹#›</a:t>
            </a:fld>
            <a:endParaRPr lang="en-US"/>
          </a:p>
        </p:txBody>
      </p:sp>
    </p:spTree>
    <p:extLst>
      <p:ext uri="{BB962C8B-B14F-4D97-AF65-F5344CB8AC3E}">
        <p14:creationId xmlns:p14="http://schemas.microsoft.com/office/powerpoint/2010/main" val="1560192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3D3F981A-C9B5-1745-AC4F-6E6DBAA146CE}" type="datetimeFigureOut">
              <a:rPr lang="en-US" smtClean="0"/>
              <a:t>4/15/26</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B0D9C6DC-DAA6-E943-9670-89AD940131EF}" type="slidenum">
              <a:rPr lang="en-US" smtClean="0"/>
              <a:t>‹#›</a:t>
            </a:fld>
            <a:endParaRPr lang="en-US"/>
          </a:p>
        </p:txBody>
      </p:sp>
    </p:spTree>
    <p:extLst>
      <p:ext uri="{BB962C8B-B14F-4D97-AF65-F5344CB8AC3E}">
        <p14:creationId xmlns:p14="http://schemas.microsoft.com/office/powerpoint/2010/main" val="191345179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389681" rtl="0" eaLnBrk="1" latinLnBrk="0" hangingPunct="1">
        <a:lnSpc>
          <a:spcPct val="90000"/>
        </a:lnSpc>
        <a:spcBef>
          <a:spcPct val="0"/>
        </a:spcBef>
        <a:buNone/>
        <a:defRPr sz="21124" kern="1200">
          <a:solidFill>
            <a:schemeClr val="tx1"/>
          </a:solidFill>
          <a:latin typeface="+mj-lt"/>
          <a:ea typeface="+mj-ea"/>
          <a:cs typeface="+mj-cs"/>
        </a:defRPr>
      </a:lvl1pPr>
    </p:titleStyle>
    <p:bodyStyle>
      <a:lvl1pPr marL="1097422" indent="-1097422" algn="l" defTabSz="4389681"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2262" indent="-1097422" algn="l" defTabSz="4389681"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7103" indent="-1097422" algn="l" defTabSz="4389681"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1944" indent="-1097422" algn="l" defTabSz="4389681"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6784" indent="-1097422" algn="l" defTabSz="4389681"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1626" indent="-1097422" algn="l" defTabSz="4389681"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6467" indent="-1097422" algn="l" defTabSz="4389681"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61308" indent="-1097422" algn="l" defTabSz="4389681"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6148" indent="-1097422" algn="l" defTabSz="4389681"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681" rtl="0" eaLnBrk="1" latinLnBrk="0" hangingPunct="1">
        <a:defRPr sz="8640" kern="1200">
          <a:solidFill>
            <a:schemeClr val="tx1"/>
          </a:solidFill>
          <a:latin typeface="+mn-lt"/>
          <a:ea typeface="+mn-ea"/>
          <a:cs typeface="+mn-cs"/>
        </a:defRPr>
      </a:lvl1pPr>
      <a:lvl2pPr marL="2194840" algn="l" defTabSz="4389681" rtl="0" eaLnBrk="1" latinLnBrk="0" hangingPunct="1">
        <a:defRPr sz="8640" kern="1200">
          <a:solidFill>
            <a:schemeClr val="tx1"/>
          </a:solidFill>
          <a:latin typeface="+mn-lt"/>
          <a:ea typeface="+mn-ea"/>
          <a:cs typeface="+mn-cs"/>
        </a:defRPr>
      </a:lvl2pPr>
      <a:lvl3pPr marL="4389681" algn="l" defTabSz="4389681" rtl="0" eaLnBrk="1" latinLnBrk="0" hangingPunct="1">
        <a:defRPr sz="8640" kern="1200">
          <a:solidFill>
            <a:schemeClr val="tx1"/>
          </a:solidFill>
          <a:latin typeface="+mn-lt"/>
          <a:ea typeface="+mn-ea"/>
          <a:cs typeface="+mn-cs"/>
        </a:defRPr>
      </a:lvl3pPr>
      <a:lvl4pPr marL="6584522" algn="l" defTabSz="4389681" rtl="0" eaLnBrk="1" latinLnBrk="0" hangingPunct="1">
        <a:defRPr sz="8640" kern="1200">
          <a:solidFill>
            <a:schemeClr val="tx1"/>
          </a:solidFill>
          <a:latin typeface="+mn-lt"/>
          <a:ea typeface="+mn-ea"/>
          <a:cs typeface="+mn-cs"/>
        </a:defRPr>
      </a:lvl4pPr>
      <a:lvl5pPr marL="8779364" algn="l" defTabSz="4389681" rtl="0" eaLnBrk="1" latinLnBrk="0" hangingPunct="1">
        <a:defRPr sz="8640" kern="1200">
          <a:solidFill>
            <a:schemeClr val="tx1"/>
          </a:solidFill>
          <a:latin typeface="+mn-lt"/>
          <a:ea typeface="+mn-ea"/>
          <a:cs typeface="+mn-cs"/>
        </a:defRPr>
      </a:lvl5pPr>
      <a:lvl6pPr marL="10974204" algn="l" defTabSz="4389681" rtl="0" eaLnBrk="1" latinLnBrk="0" hangingPunct="1">
        <a:defRPr sz="8640" kern="1200">
          <a:solidFill>
            <a:schemeClr val="tx1"/>
          </a:solidFill>
          <a:latin typeface="+mn-lt"/>
          <a:ea typeface="+mn-ea"/>
          <a:cs typeface="+mn-cs"/>
        </a:defRPr>
      </a:lvl6pPr>
      <a:lvl7pPr marL="13169045" algn="l" defTabSz="4389681" rtl="0" eaLnBrk="1" latinLnBrk="0" hangingPunct="1">
        <a:defRPr sz="8640" kern="1200">
          <a:solidFill>
            <a:schemeClr val="tx1"/>
          </a:solidFill>
          <a:latin typeface="+mn-lt"/>
          <a:ea typeface="+mn-ea"/>
          <a:cs typeface="+mn-cs"/>
        </a:defRPr>
      </a:lvl7pPr>
      <a:lvl8pPr marL="15363888" algn="l" defTabSz="4389681" rtl="0" eaLnBrk="1" latinLnBrk="0" hangingPunct="1">
        <a:defRPr sz="8640" kern="1200">
          <a:solidFill>
            <a:schemeClr val="tx1"/>
          </a:solidFill>
          <a:latin typeface="+mn-lt"/>
          <a:ea typeface="+mn-ea"/>
          <a:cs typeface="+mn-cs"/>
        </a:defRPr>
      </a:lvl8pPr>
      <a:lvl9pPr marL="17558728" algn="l" defTabSz="4389681"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100000">
              <a:schemeClr val="accent3">
                <a:lumMod val="0"/>
                <a:lumOff val="100000"/>
              </a:schemeClr>
            </a:gs>
            <a:gs pos="100000">
              <a:schemeClr val="bg1">
                <a:lumMod val="8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7" name="Rectangle 6"/>
          <p:cNvSpPr/>
          <p:nvPr/>
        </p:nvSpPr>
        <p:spPr>
          <a:xfrm>
            <a:off x="0" y="32098346"/>
            <a:ext cx="43891200" cy="820054"/>
          </a:xfrm>
          <a:prstGeom prst="rect">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endParaRPr lang="en-US" sz="7260"/>
          </a:p>
        </p:txBody>
      </p:sp>
      <p:sp>
        <p:nvSpPr>
          <p:cNvPr id="21" name="Rectangle 20"/>
          <p:cNvSpPr/>
          <p:nvPr/>
        </p:nvSpPr>
        <p:spPr>
          <a:xfrm>
            <a:off x="564674" y="3954982"/>
            <a:ext cx="8931333" cy="14676219"/>
          </a:xfrm>
          <a:prstGeom prst="rect">
            <a:avLst/>
          </a:prstGeom>
          <a:gradFill>
            <a:gsLst>
              <a:gs pos="0">
                <a:srgbClr val="002060"/>
              </a:gs>
              <a:gs pos="50000">
                <a:srgbClr val="002060"/>
              </a:gs>
              <a:gs pos="100000">
                <a:srgbClr val="002060"/>
              </a:gs>
            </a:gsLst>
          </a:gra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en-US" sz="7260"/>
          </a:p>
        </p:txBody>
      </p:sp>
      <p:sp>
        <p:nvSpPr>
          <p:cNvPr id="26" name="Rectangle 25"/>
          <p:cNvSpPr/>
          <p:nvPr/>
        </p:nvSpPr>
        <p:spPr>
          <a:xfrm>
            <a:off x="603343" y="19099176"/>
            <a:ext cx="8829170" cy="10011893"/>
          </a:xfrm>
          <a:prstGeom prst="rect">
            <a:avLst/>
          </a:prstGeom>
          <a:gradFill>
            <a:gsLst>
              <a:gs pos="0">
                <a:srgbClr val="CDD8D6"/>
              </a:gs>
              <a:gs pos="47000">
                <a:srgbClr val="CDD8D6"/>
              </a:gs>
              <a:gs pos="100000">
                <a:srgbClr val="CDD8D6"/>
              </a:gs>
            </a:gsLst>
            <a:lin ang="5400000" scaled="0"/>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sz="7260"/>
          </a:p>
        </p:txBody>
      </p:sp>
      <p:sp>
        <p:nvSpPr>
          <p:cNvPr id="27" name="Text Box 122"/>
          <p:cNvSpPr txBox="1">
            <a:spLocks noChangeArrowheads="1"/>
          </p:cNvSpPr>
          <p:nvPr/>
        </p:nvSpPr>
        <p:spPr bwMode="auto">
          <a:xfrm>
            <a:off x="519703" y="18393845"/>
            <a:ext cx="8862200" cy="3286734"/>
          </a:xfrm>
          <a:prstGeom prst="rect">
            <a:avLst/>
          </a:prstGeom>
          <a:noFill/>
          <a:ln>
            <a:noFill/>
          </a:ln>
          <a:effectLst/>
        </p:spPr>
        <p:txBody>
          <a:bodyPr wrap="square" lIns="91440" tIns="45720" rIns="91440" bIns="45720" anchor="t">
            <a:spAutoFit/>
          </a:bodyPr>
          <a:lstStyle>
            <a:lvl1pPr defTabSz="4703763">
              <a:defRPr sz="2400">
                <a:solidFill>
                  <a:schemeClr val="tx1"/>
                </a:solidFill>
                <a:latin typeface="Times New Roman" charset="0"/>
              </a:defRPr>
            </a:lvl1pPr>
            <a:lvl2pPr marL="742950" indent="-285750" defTabSz="4703763">
              <a:defRPr sz="2400">
                <a:solidFill>
                  <a:schemeClr val="tx1"/>
                </a:solidFill>
                <a:latin typeface="Times New Roman" charset="0"/>
              </a:defRPr>
            </a:lvl2pPr>
            <a:lvl3pPr marL="1143000" indent="-228600" defTabSz="4703763">
              <a:defRPr sz="2400">
                <a:solidFill>
                  <a:schemeClr val="tx1"/>
                </a:solidFill>
                <a:latin typeface="Times New Roman" charset="0"/>
              </a:defRPr>
            </a:lvl3pPr>
            <a:lvl4pPr marL="1600200" indent="-228600" defTabSz="4703763">
              <a:defRPr sz="2400">
                <a:solidFill>
                  <a:schemeClr val="tx1"/>
                </a:solidFill>
                <a:latin typeface="Times New Roman" charset="0"/>
              </a:defRPr>
            </a:lvl4pPr>
            <a:lvl5pPr marL="2057400" indent="-228600" defTabSz="4703763">
              <a:defRPr sz="2400">
                <a:solidFill>
                  <a:schemeClr val="tx1"/>
                </a:solidFill>
                <a:latin typeface="Times New Roman" charset="0"/>
              </a:defRPr>
            </a:lvl5pPr>
            <a:lvl6pPr marL="2514600" indent="-228600" defTabSz="4703763" eaLnBrk="0" fontAlgn="base" hangingPunct="0">
              <a:spcBef>
                <a:spcPct val="0"/>
              </a:spcBef>
              <a:spcAft>
                <a:spcPct val="0"/>
              </a:spcAft>
              <a:defRPr sz="2400">
                <a:solidFill>
                  <a:schemeClr val="tx1"/>
                </a:solidFill>
                <a:latin typeface="Times New Roman" charset="0"/>
              </a:defRPr>
            </a:lvl6pPr>
            <a:lvl7pPr marL="2971800" indent="-228600" defTabSz="4703763" eaLnBrk="0" fontAlgn="base" hangingPunct="0">
              <a:spcBef>
                <a:spcPct val="0"/>
              </a:spcBef>
              <a:spcAft>
                <a:spcPct val="0"/>
              </a:spcAft>
              <a:defRPr sz="2400">
                <a:solidFill>
                  <a:schemeClr val="tx1"/>
                </a:solidFill>
                <a:latin typeface="Times New Roman" charset="0"/>
              </a:defRPr>
            </a:lvl7pPr>
            <a:lvl8pPr marL="3429000" indent="-228600" defTabSz="4703763" eaLnBrk="0" fontAlgn="base" hangingPunct="0">
              <a:spcBef>
                <a:spcPct val="0"/>
              </a:spcBef>
              <a:spcAft>
                <a:spcPct val="0"/>
              </a:spcAft>
              <a:defRPr sz="2400">
                <a:solidFill>
                  <a:schemeClr val="tx1"/>
                </a:solidFill>
                <a:latin typeface="Times New Roman" charset="0"/>
              </a:defRPr>
            </a:lvl8pPr>
            <a:lvl9pPr marL="3886200" indent="-228600" defTabSz="4703763" eaLnBrk="0" fontAlgn="base" hangingPunct="0">
              <a:spcBef>
                <a:spcPct val="0"/>
              </a:spcBef>
              <a:spcAft>
                <a:spcPct val="0"/>
              </a:spcAft>
              <a:defRPr sz="2400">
                <a:solidFill>
                  <a:schemeClr val="tx1"/>
                </a:solidFill>
                <a:latin typeface="Times New Roman" charset="0"/>
              </a:defRPr>
            </a:lvl9pPr>
          </a:lstStyle>
          <a:p>
            <a:pPr eaLnBrk="1" hangingPunct="1">
              <a:lnSpc>
                <a:spcPct val="110000"/>
              </a:lnSpc>
            </a:pPr>
            <a:endParaRPr lang="en-GB" altLang="en-US" sz="6000" b="1" i="0" u="none" strike="noStrike">
              <a:solidFill>
                <a:sysClr val="windowText" lastClr="000000"/>
              </a:solidFill>
              <a:effectLst/>
              <a:latin typeface="Cambria"/>
              <a:ea typeface="Cambria"/>
              <a:cs typeface="Times New Roman" panose="02020603050405020304" pitchFamily="18" charset="0"/>
            </a:endParaRPr>
          </a:p>
          <a:p>
            <a:br>
              <a:rPr lang="en-US" sz="3200">
                <a:latin typeface="Times New Roman" panose="02020603050405020304" pitchFamily="18" charset="0"/>
                <a:cs typeface="Times New Roman" panose="02020603050405020304" pitchFamily="18" charset="0"/>
              </a:rPr>
            </a:br>
            <a:br>
              <a:rPr lang="en-US" sz="3200">
                <a:latin typeface="Times New Roman" panose="02020603050405020304" pitchFamily="18" charset="0"/>
                <a:cs typeface="Times New Roman" panose="02020603050405020304" pitchFamily="18" charset="0"/>
              </a:rPr>
            </a:br>
            <a:endParaRPr lang="en-US" altLang="en-US" sz="3200">
              <a:solidFill>
                <a:sysClr val="windowText" lastClr="000000"/>
              </a:solidFill>
              <a:latin typeface="Times New Roman" panose="02020603050405020304" pitchFamily="18" charset="0"/>
              <a:cs typeface="Times New Roman" panose="02020603050405020304" pitchFamily="18" charset="0"/>
            </a:endParaRPr>
          </a:p>
          <a:p>
            <a:pPr>
              <a:lnSpc>
                <a:spcPct val="125000"/>
              </a:lnSpc>
              <a:spcBef>
                <a:spcPts val="600"/>
              </a:spcBef>
              <a:spcAft>
                <a:spcPts val="1800"/>
              </a:spcAft>
            </a:pPr>
            <a:r>
              <a:rPr lang="en-US" altLang="en-US" sz="3600">
                <a:solidFill>
                  <a:sysClr val="windowText" lastClr="000000"/>
                </a:solidFill>
                <a:latin typeface="Arial"/>
                <a:cs typeface="Arial"/>
              </a:rPr>
              <a:t>. </a:t>
            </a:r>
          </a:p>
        </p:txBody>
      </p:sp>
      <p:sp>
        <p:nvSpPr>
          <p:cNvPr id="28" name="Text Box 122"/>
          <p:cNvSpPr txBox="1">
            <a:spLocks noChangeArrowheads="1"/>
          </p:cNvSpPr>
          <p:nvPr/>
        </p:nvSpPr>
        <p:spPr bwMode="auto">
          <a:xfrm>
            <a:off x="1522139" y="29892023"/>
            <a:ext cx="4860090" cy="1809406"/>
          </a:xfrm>
          <a:prstGeom prst="rect">
            <a:avLst/>
          </a:prstGeom>
          <a:noFill/>
          <a:ln>
            <a:noFill/>
          </a:ln>
          <a:effectLst/>
        </p:spPr>
        <p:txBody>
          <a:bodyPr wrap="square" lIns="91440" tIns="45720" rIns="91440" bIns="45720" anchor="t">
            <a:spAutoFit/>
          </a:bodyPr>
          <a:lstStyle>
            <a:lvl1pPr defTabSz="4703763">
              <a:defRPr sz="2400">
                <a:solidFill>
                  <a:schemeClr val="tx1"/>
                </a:solidFill>
                <a:latin typeface="Times New Roman" charset="0"/>
              </a:defRPr>
            </a:lvl1pPr>
            <a:lvl2pPr marL="742950" indent="-285750" defTabSz="4703763">
              <a:defRPr sz="2400">
                <a:solidFill>
                  <a:schemeClr val="tx1"/>
                </a:solidFill>
                <a:latin typeface="Times New Roman" charset="0"/>
              </a:defRPr>
            </a:lvl2pPr>
            <a:lvl3pPr marL="1143000" indent="-228600" defTabSz="4703763">
              <a:defRPr sz="2400">
                <a:solidFill>
                  <a:schemeClr val="tx1"/>
                </a:solidFill>
                <a:latin typeface="Times New Roman" charset="0"/>
              </a:defRPr>
            </a:lvl3pPr>
            <a:lvl4pPr marL="1600200" indent="-228600" defTabSz="4703763">
              <a:defRPr sz="2400">
                <a:solidFill>
                  <a:schemeClr val="tx1"/>
                </a:solidFill>
                <a:latin typeface="Times New Roman" charset="0"/>
              </a:defRPr>
            </a:lvl4pPr>
            <a:lvl5pPr marL="2057400" indent="-228600" defTabSz="4703763">
              <a:defRPr sz="2400">
                <a:solidFill>
                  <a:schemeClr val="tx1"/>
                </a:solidFill>
                <a:latin typeface="Times New Roman" charset="0"/>
              </a:defRPr>
            </a:lvl5pPr>
            <a:lvl6pPr marL="2514600" indent="-228600" defTabSz="4703763" eaLnBrk="0" fontAlgn="base" hangingPunct="0">
              <a:spcBef>
                <a:spcPct val="0"/>
              </a:spcBef>
              <a:spcAft>
                <a:spcPct val="0"/>
              </a:spcAft>
              <a:defRPr sz="2400">
                <a:solidFill>
                  <a:schemeClr val="tx1"/>
                </a:solidFill>
                <a:latin typeface="Times New Roman" charset="0"/>
              </a:defRPr>
            </a:lvl6pPr>
            <a:lvl7pPr marL="2971800" indent="-228600" defTabSz="4703763" eaLnBrk="0" fontAlgn="base" hangingPunct="0">
              <a:spcBef>
                <a:spcPct val="0"/>
              </a:spcBef>
              <a:spcAft>
                <a:spcPct val="0"/>
              </a:spcAft>
              <a:defRPr sz="2400">
                <a:solidFill>
                  <a:schemeClr val="tx1"/>
                </a:solidFill>
                <a:latin typeface="Times New Roman" charset="0"/>
              </a:defRPr>
            </a:lvl7pPr>
            <a:lvl8pPr marL="3429000" indent="-228600" defTabSz="4703763" eaLnBrk="0" fontAlgn="base" hangingPunct="0">
              <a:spcBef>
                <a:spcPct val="0"/>
              </a:spcBef>
              <a:spcAft>
                <a:spcPct val="0"/>
              </a:spcAft>
              <a:defRPr sz="2400">
                <a:solidFill>
                  <a:schemeClr val="tx1"/>
                </a:solidFill>
                <a:latin typeface="Times New Roman" charset="0"/>
              </a:defRPr>
            </a:lvl8pPr>
            <a:lvl9pPr marL="3886200" indent="-228600" defTabSz="4703763" eaLnBrk="0" fontAlgn="base" hangingPunct="0">
              <a:spcBef>
                <a:spcPct val="0"/>
              </a:spcBef>
              <a:spcAft>
                <a:spcPct val="0"/>
              </a:spcAft>
              <a:defRPr sz="2400">
                <a:solidFill>
                  <a:schemeClr val="tx1"/>
                </a:solidFill>
                <a:latin typeface="Times New Roman" charset="0"/>
              </a:defRPr>
            </a:lvl9pPr>
          </a:lstStyle>
          <a:p>
            <a:pPr eaLnBrk="1" hangingPunct="1">
              <a:lnSpc>
                <a:spcPct val="110000"/>
              </a:lnSpc>
            </a:pPr>
            <a:r>
              <a:rPr lang="en-GB" altLang="en-US" sz="6000" b="1">
                <a:latin typeface="Cambria"/>
                <a:ea typeface="Cambria"/>
                <a:cs typeface="Cambria" charset="0"/>
              </a:rPr>
              <a:t>References</a:t>
            </a:r>
          </a:p>
          <a:p>
            <a:pPr>
              <a:lnSpc>
                <a:spcPct val="125000"/>
              </a:lnSpc>
              <a:spcBef>
                <a:spcPts val="600"/>
              </a:spcBef>
              <a:spcAft>
                <a:spcPts val="1800"/>
              </a:spcAft>
            </a:pPr>
            <a:endParaRPr lang="en-US" altLang="en-US" sz="3600">
              <a:latin typeface="Arial" charset="0"/>
              <a:ea typeface="Roboto"/>
              <a:cs typeface="Arial"/>
            </a:endParaRPr>
          </a:p>
        </p:txBody>
      </p:sp>
      <p:sp>
        <p:nvSpPr>
          <p:cNvPr id="29" name="Title 1"/>
          <p:cNvSpPr txBox="1">
            <a:spLocks/>
          </p:cNvSpPr>
          <p:nvPr/>
        </p:nvSpPr>
        <p:spPr>
          <a:xfrm>
            <a:off x="761304" y="691449"/>
            <a:ext cx="31089600" cy="1753185"/>
          </a:xfrm>
          <a:prstGeom prst="rect">
            <a:avLst/>
          </a:prstGeom>
        </p:spPr>
        <p:txBody>
          <a:bodyPr vert="horz" lIns="91440" tIns="45720" rIns="91440" bIns="45720" rtlCol="0" anchor="b">
            <a:noAutofit/>
          </a:bodyPr>
          <a:lstStyle>
            <a:lvl1pPr algn="ctr" defTabSz="4389120" rtl="0" eaLnBrk="1" latinLnBrk="0" hangingPunct="1">
              <a:lnSpc>
                <a:spcPct val="90000"/>
              </a:lnSpc>
              <a:spcBef>
                <a:spcPct val="0"/>
              </a:spcBef>
              <a:buNone/>
              <a:defRPr sz="28800" kern="1200">
                <a:solidFill>
                  <a:schemeClr val="tx1"/>
                </a:solidFill>
                <a:latin typeface="+mj-lt"/>
                <a:ea typeface="+mj-ea"/>
                <a:cs typeface="+mj-cs"/>
              </a:defRPr>
            </a:lvl1pPr>
          </a:lstStyle>
          <a:p>
            <a:pPr algn="l"/>
            <a:r>
              <a:rPr lang="en-US" sz="10000" b="1">
                <a:latin typeface="Cambria"/>
                <a:ea typeface="Cambria"/>
                <a:cs typeface="Cambria" charset="0"/>
              </a:rPr>
              <a:t>Parental Stress and the Autism Journey</a:t>
            </a:r>
            <a:endParaRPr lang="en-US" sz="10000" b="1">
              <a:latin typeface="Cambria" charset="0"/>
              <a:ea typeface="Cambria" charset="0"/>
              <a:cs typeface="Cambria" charset="0"/>
            </a:endParaRPr>
          </a:p>
        </p:txBody>
      </p:sp>
      <p:sp>
        <p:nvSpPr>
          <p:cNvPr id="34" name="Rectangle 33"/>
          <p:cNvSpPr/>
          <p:nvPr/>
        </p:nvSpPr>
        <p:spPr>
          <a:xfrm>
            <a:off x="10116523" y="3876489"/>
            <a:ext cx="10204329" cy="27824939"/>
          </a:xfrm>
          <a:prstGeom prst="rect">
            <a:avLst/>
          </a:prstGeom>
          <a:gradFill>
            <a:gsLst>
              <a:gs pos="0">
                <a:schemeClr val="bg1">
                  <a:lumMod val="85000"/>
                </a:schemeClr>
              </a:gs>
              <a:gs pos="50000">
                <a:schemeClr val="bg1">
                  <a:lumMod val="85000"/>
                </a:schemeClr>
              </a:gs>
              <a:gs pos="100000">
                <a:schemeClr val="bg1">
                  <a:lumMod val="85000"/>
                </a:schemeClr>
              </a:gs>
            </a:gsLst>
          </a:gra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sz="7260"/>
          </a:p>
        </p:txBody>
      </p:sp>
      <p:sp>
        <p:nvSpPr>
          <p:cNvPr id="35" name="Text Box 122"/>
          <p:cNvSpPr txBox="1">
            <a:spLocks noChangeArrowheads="1"/>
          </p:cNvSpPr>
          <p:nvPr/>
        </p:nvSpPr>
        <p:spPr bwMode="auto">
          <a:xfrm>
            <a:off x="10998689" y="15403538"/>
            <a:ext cx="8582472" cy="7365671"/>
          </a:xfrm>
          <a:prstGeom prst="rect">
            <a:avLst/>
          </a:prstGeom>
          <a:noFill/>
          <a:ln>
            <a:noFill/>
          </a:ln>
          <a:effectLst/>
        </p:spPr>
        <p:txBody>
          <a:bodyPr wrap="square" lIns="91440" tIns="45720" rIns="91440" bIns="45720" anchor="t">
            <a:spAutoFit/>
          </a:bodyPr>
          <a:lstStyle>
            <a:lvl1pPr defTabSz="4703763">
              <a:defRPr sz="2400">
                <a:solidFill>
                  <a:schemeClr val="tx1"/>
                </a:solidFill>
                <a:latin typeface="Times New Roman" charset="0"/>
              </a:defRPr>
            </a:lvl1pPr>
            <a:lvl2pPr marL="742950" indent="-285750" defTabSz="4703763">
              <a:defRPr sz="2400">
                <a:solidFill>
                  <a:schemeClr val="tx1"/>
                </a:solidFill>
                <a:latin typeface="Times New Roman" charset="0"/>
              </a:defRPr>
            </a:lvl2pPr>
            <a:lvl3pPr marL="1143000" indent="-228600" defTabSz="4703763">
              <a:defRPr sz="2400">
                <a:solidFill>
                  <a:schemeClr val="tx1"/>
                </a:solidFill>
                <a:latin typeface="Times New Roman" charset="0"/>
              </a:defRPr>
            </a:lvl3pPr>
            <a:lvl4pPr marL="1600200" indent="-228600" defTabSz="4703763">
              <a:defRPr sz="2400">
                <a:solidFill>
                  <a:schemeClr val="tx1"/>
                </a:solidFill>
                <a:latin typeface="Times New Roman" charset="0"/>
              </a:defRPr>
            </a:lvl4pPr>
            <a:lvl5pPr marL="2057400" indent="-228600" defTabSz="4703763">
              <a:defRPr sz="2400">
                <a:solidFill>
                  <a:schemeClr val="tx1"/>
                </a:solidFill>
                <a:latin typeface="Times New Roman" charset="0"/>
              </a:defRPr>
            </a:lvl5pPr>
            <a:lvl6pPr marL="2514600" indent="-228600" defTabSz="4703763" eaLnBrk="0" fontAlgn="base" hangingPunct="0">
              <a:spcBef>
                <a:spcPct val="0"/>
              </a:spcBef>
              <a:spcAft>
                <a:spcPct val="0"/>
              </a:spcAft>
              <a:defRPr sz="2400">
                <a:solidFill>
                  <a:schemeClr val="tx1"/>
                </a:solidFill>
                <a:latin typeface="Times New Roman" charset="0"/>
              </a:defRPr>
            </a:lvl6pPr>
            <a:lvl7pPr marL="2971800" indent="-228600" defTabSz="4703763" eaLnBrk="0" fontAlgn="base" hangingPunct="0">
              <a:spcBef>
                <a:spcPct val="0"/>
              </a:spcBef>
              <a:spcAft>
                <a:spcPct val="0"/>
              </a:spcAft>
              <a:defRPr sz="2400">
                <a:solidFill>
                  <a:schemeClr val="tx1"/>
                </a:solidFill>
                <a:latin typeface="Times New Roman" charset="0"/>
              </a:defRPr>
            </a:lvl7pPr>
            <a:lvl8pPr marL="3429000" indent="-228600" defTabSz="4703763" eaLnBrk="0" fontAlgn="base" hangingPunct="0">
              <a:spcBef>
                <a:spcPct val="0"/>
              </a:spcBef>
              <a:spcAft>
                <a:spcPct val="0"/>
              </a:spcAft>
              <a:defRPr sz="2400">
                <a:solidFill>
                  <a:schemeClr val="tx1"/>
                </a:solidFill>
                <a:latin typeface="Times New Roman" charset="0"/>
              </a:defRPr>
            </a:lvl8pPr>
            <a:lvl9pPr marL="3886200" indent="-228600" defTabSz="4703763" eaLnBrk="0" fontAlgn="base" hangingPunct="0">
              <a:spcBef>
                <a:spcPct val="0"/>
              </a:spcBef>
              <a:spcAft>
                <a:spcPct val="0"/>
              </a:spcAft>
              <a:defRPr sz="2400">
                <a:solidFill>
                  <a:schemeClr val="tx1"/>
                </a:solidFill>
                <a:latin typeface="Times New Roman" charset="0"/>
              </a:defRPr>
            </a:lvl9pPr>
          </a:lstStyle>
          <a:p>
            <a:pPr algn="ctr"/>
            <a:r>
              <a:rPr lang="en-GB" sz="6000" b="1" dirty="0">
                <a:latin typeface="Cambria"/>
                <a:ea typeface="Cambria"/>
                <a:cs typeface="Times New Roman"/>
              </a:rPr>
              <a:t>Methods</a:t>
            </a:r>
            <a:r>
              <a:rPr lang="en-GB" sz="4600" dirty="0">
                <a:latin typeface="Cambria"/>
                <a:ea typeface="Cambria"/>
                <a:cs typeface="Times New Roman"/>
              </a:rPr>
              <a:t> </a:t>
            </a:r>
          </a:p>
          <a:p>
            <a:pPr algn="ctr"/>
            <a:endParaRPr lang="en-US" sz="4600" dirty="0">
              <a:cs typeface="Times New Roman"/>
            </a:endParaRPr>
          </a:p>
          <a:p>
            <a:pPr marL="285750" indent="-285750">
              <a:buFont typeface="Arial"/>
              <a:buChar char="•"/>
            </a:pPr>
            <a:r>
              <a:rPr lang="en-US" sz="4600" dirty="0">
                <a:latin typeface="Times New Roman"/>
                <a:ea typeface="Cambria"/>
                <a:cs typeface="Times New Roman"/>
              </a:rPr>
              <a:t>A CINAHL database advanced search was used.</a:t>
            </a:r>
            <a:endParaRPr lang="en-GB" sz="4600" dirty="0">
              <a:cs typeface="Times New Roman" charset="0"/>
            </a:endParaRPr>
          </a:p>
          <a:p>
            <a:pPr marL="285750" indent="-285750">
              <a:buFont typeface="Arial"/>
              <a:buChar char="•"/>
            </a:pPr>
            <a:r>
              <a:rPr lang="en-US" sz="4600" dirty="0">
                <a:latin typeface="Times New Roman"/>
                <a:ea typeface="Cambria"/>
                <a:cs typeface="Times New Roman"/>
              </a:rPr>
              <a:t>Key words: family, autism, stress </a:t>
            </a:r>
            <a:r>
              <a:rPr lang="en-GB" sz="4600" dirty="0">
                <a:latin typeface="Times New Roman"/>
                <a:ea typeface="Cambria"/>
                <a:cs typeface="Times New Roman"/>
              </a:rPr>
              <a:t> </a:t>
            </a:r>
            <a:endParaRPr lang="en-GB" sz="4600" dirty="0">
              <a:cs typeface="Times New Roman" charset="0"/>
            </a:endParaRPr>
          </a:p>
          <a:p>
            <a:pPr marL="285750" indent="-285750">
              <a:buFont typeface="Arial"/>
              <a:buChar char="•"/>
            </a:pPr>
            <a:r>
              <a:rPr lang="en-US" sz="4600" dirty="0">
                <a:latin typeface="Times New Roman"/>
                <a:ea typeface="Cambria"/>
                <a:cs typeface="Times New Roman"/>
              </a:rPr>
              <a:t>Full text peer reviewed articles from 2010-2024</a:t>
            </a:r>
            <a:r>
              <a:rPr lang="en-GB" sz="4600" dirty="0">
                <a:latin typeface="Times New Roman"/>
                <a:ea typeface="Cambria"/>
                <a:cs typeface="Times New Roman"/>
              </a:rPr>
              <a:t> </a:t>
            </a:r>
            <a:endParaRPr lang="en-GB" sz="4600" dirty="0">
              <a:cs typeface="Times New Roman" charset="0"/>
            </a:endParaRPr>
          </a:p>
          <a:p>
            <a:pPr marL="285750" indent="-285750">
              <a:buFont typeface="Arial"/>
              <a:buChar char="•"/>
            </a:pPr>
            <a:r>
              <a:rPr lang="en-US" sz="4600" dirty="0">
                <a:latin typeface="Times New Roman"/>
                <a:ea typeface="Cambria"/>
                <a:cs typeface="Times New Roman"/>
              </a:rPr>
              <a:t>4/84 articles used for our research .</a:t>
            </a:r>
            <a:endParaRPr lang="en-GB" sz="4600" dirty="0">
              <a:cs typeface="Times New Roman" charset="0"/>
            </a:endParaRPr>
          </a:p>
          <a:p>
            <a:pPr>
              <a:lnSpc>
                <a:spcPct val="110000"/>
              </a:lnSpc>
            </a:pPr>
            <a:endParaRPr lang="en-GB" altLang="en-US" sz="4400" b="1" dirty="0">
              <a:latin typeface="Cambria"/>
              <a:ea typeface="Cambria"/>
              <a:cs typeface="Times New Roman"/>
            </a:endParaRPr>
          </a:p>
        </p:txBody>
      </p:sp>
      <p:sp>
        <p:nvSpPr>
          <p:cNvPr id="46" name="Rectangle 45"/>
          <p:cNvSpPr/>
          <p:nvPr/>
        </p:nvSpPr>
        <p:spPr>
          <a:xfrm>
            <a:off x="20780661" y="3876489"/>
            <a:ext cx="11160928" cy="13501257"/>
          </a:xfrm>
          <a:prstGeom prst="rect">
            <a:avLst/>
          </a:prstGeom>
          <a:gradFill>
            <a:gsLst>
              <a:gs pos="0">
                <a:srgbClr val="CDD8D6"/>
              </a:gs>
              <a:gs pos="48000">
                <a:srgbClr val="CDD8D6"/>
              </a:gs>
              <a:gs pos="100000">
                <a:srgbClr val="CDD8D6"/>
              </a:gs>
            </a:gsLst>
          </a:gradFill>
        </p:spPr>
        <p:style>
          <a:lnRef idx="0">
            <a:schemeClr val="accent1"/>
          </a:lnRef>
          <a:fillRef idx="3">
            <a:schemeClr val="accent1"/>
          </a:fillRef>
          <a:effectRef idx="3">
            <a:schemeClr val="accent1"/>
          </a:effectRef>
          <a:fontRef idx="minor">
            <a:schemeClr val="lt1"/>
          </a:fontRef>
        </p:style>
        <p:txBody>
          <a:bodyPr rtlCol="0" anchor="ctr"/>
          <a:lstStyle/>
          <a:p>
            <a:pPr marL="571500" indent="-571500" algn="l" rtl="0">
              <a:spcBef>
                <a:spcPts val="0"/>
              </a:spcBef>
              <a:spcAft>
                <a:spcPts val="0"/>
              </a:spcAft>
              <a:buFont typeface="Arial" panose="020B0604020202020204" pitchFamily="34" charset="0"/>
              <a:buChar char="•"/>
            </a:pPr>
            <a:r>
              <a:rPr lang="en-US" sz="4600" b="1" i="0" u="none" strike="noStrike" dirty="0">
                <a:solidFill>
                  <a:srgbClr val="000000"/>
                </a:solidFill>
                <a:effectLst/>
                <a:latin typeface="Times New Roman" panose="02020603050405020304" pitchFamily="18" charset="0"/>
                <a:cs typeface="Times New Roman" panose="02020603050405020304" pitchFamily="18" charset="0"/>
              </a:rPr>
              <a:t>Parent Training vs. Psychoeducation</a:t>
            </a:r>
            <a:r>
              <a:rPr lang="en-US" sz="4600" b="0" i="0" u="none" strike="noStrike" dirty="0">
                <a:solidFill>
                  <a:srgbClr val="000000"/>
                </a:solidFill>
                <a:effectLst/>
                <a:latin typeface="Times New Roman" panose="02020603050405020304" pitchFamily="18" charset="0"/>
                <a:cs typeface="Times New Roman" panose="02020603050405020304" pitchFamily="18" charset="0"/>
              </a:rPr>
              <a:t>: Parent training led to greater improvements in competence and stress reduction compared to psychoeducation at 12 weeks.</a:t>
            </a:r>
          </a:p>
          <a:p>
            <a:pPr marL="571500" indent="-571500" algn="l" rtl="0">
              <a:spcBef>
                <a:spcPts val="0"/>
              </a:spcBef>
              <a:spcAft>
                <a:spcPts val="0"/>
              </a:spcAft>
              <a:buFont typeface="Arial" panose="020B0604020202020204" pitchFamily="34" charset="0"/>
              <a:buChar char="•"/>
            </a:pPr>
            <a:r>
              <a:rPr lang="en-US" sz="4600" b="1" i="0" u="none" strike="noStrike" dirty="0">
                <a:solidFill>
                  <a:srgbClr val="000000"/>
                </a:solidFill>
                <a:effectLst/>
                <a:latin typeface="Times New Roman" panose="02020603050405020304" pitchFamily="18" charset="0"/>
                <a:cs typeface="Times New Roman" panose="02020603050405020304" pitchFamily="18" charset="0"/>
              </a:rPr>
              <a:t>Parent-Child Quality Time</a:t>
            </a:r>
            <a:r>
              <a:rPr lang="en-US" sz="4600" b="0" i="0" u="none" strike="noStrike" dirty="0">
                <a:solidFill>
                  <a:srgbClr val="000000"/>
                </a:solidFill>
                <a:effectLst/>
                <a:latin typeface="Times New Roman" panose="02020603050405020304" pitchFamily="18" charset="0"/>
                <a:cs typeface="Times New Roman" panose="02020603050405020304" pitchFamily="18" charset="0"/>
              </a:rPr>
              <a:t>: High parental stress was linked to less quality time and enjoyment in families with children with ASD.</a:t>
            </a:r>
          </a:p>
          <a:p>
            <a:pPr marL="571500" indent="-571500" algn="l" rtl="0">
              <a:spcBef>
                <a:spcPts val="0"/>
              </a:spcBef>
              <a:spcAft>
                <a:spcPts val="0"/>
              </a:spcAft>
              <a:buFont typeface="Arial" panose="020B0604020202020204" pitchFamily="34" charset="0"/>
              <a:buChar char="•"/>
            </a:pPr>
            <a:r>
              <a:rPr lang="en-US" sz="4600" b="1" i="0" u="none" strike="noStrike" dirty="0">
                <a:solidFill>
                  <a:srgbClr val="000000"/>
                </a:solidFill>
                <a:effectLst/>
                <a:latin typeface="Times New Roman" panose="02020603050405020304" pitchFamily="18" charset="0"/>
                <a:cs typeface="Times New Roman" panose="02020603050405020304" pitchFamily="18" charset="0"/>
              </a:rPr>
              <a:t>Coping Resources</a:t>
            </a:r>
            <a:r>
              <a:rPr lang="en-US" sz="4600" b="0" i="0" u="none" strike="noStrike" dirty="0">
                <a:solidFill>
                  <a:srgbClr val="000000"/>
                </a:solidFill>
                <a:effectLst/>
                <a:latin typeface="Times New Roman" panose="02020603050405020304" pitchFamily="18" charset="0"/>
                <a:cs typeface="Times New Roman" panose="02020603050405020304" pitchFamily="18" charset="0"/>
              </a:rPr>
              <a:t>: Self-efficacy and social support lowered stress, while dysfunctional coping increased it. Functional strategies, like seeking support, reduced stress</a:t>
            </a:r>
            <a:r>
              <a:rPr lang="en-US" sz="4400" b="0" i="0" u="none" strike="noStrike" dirty="0">
                <a:solidFill>
                  <a:srgbClr val="000000"/>
                </a:solidFill>
                <a:effectLst/>
                <a:latin typeface="Times New Roman" panose="02020603050405020304" pitchFamily="18" charset="0"/>
                <a:cs typeface="Times New Roman" panose="02020603050405020304" pitchFamily="18" charset="0"/>
              </a:rPr>
              <a:t>.</a:t>
            </a:r>
          </a:p>
          <a:p>
            <a:pPr marL="571500" indent="-571500">
              <a:buFont typeface="Arial" panose="020B0604020202020204" pitchFamily="34" charset="0"/>
              <a:buChar char="•"/>
            </a:pPr>
            <a:r>
              <a:rPr lang="en-US" sz="4400" b="1" i="0" u="none" strike="noStrike" dirty="0">
                <a:solidFill>
                  <a:srgbClr val="000000"/>
                </a:solidFill>
                <a:effectLst/>
                <a:latin typeface="Times New Roman" panose="02020603050405020304" pitchFamily="18" charset="0"/>
                <a:cs typeface="Times New Roman" panose="02020603050405020304" pitchFamily="18" charset="0"/>
              </a:rPr>
              <a:t>Community Resources</a:t>
            </a:r>
            <a:r>
              <a:rPr lang="en-US" sz="4400" b="0" i="0" u="none" strike="noStrike" dirty="0">
                <a:solidFill>
                  <a:srgbClr val="000000"/>
                </a:solidFill>
                <a:effectLst/>
                <a:latin typeface="Times New Roman" panose="02020603050405020304" pitchFamily="18" charset="0"/>
                <a:cs typeface="Times New Roman" panose="02020603050405020304" pitchFamily="18" charset="0"/>
              </a:rPr>
              <a:t>: Community education programs for newly diagnosed children with ASD reduced stress, increased knowledge, and empowered </a:t>
            </a:r>
            <a:r>
              <a:rPr lang="en-US" sz="4600" b="0" i="0" u="none" strike="noStrike" dirty="0">
                <a:solidFill>
                  <a:srgbClr val="000000"/>
                </a:solidFill>
                <a:effectLst/>
                <a:latin typeface="Times New Roman" panose="02020603050405020304" pitchFamily="18" charset="0"/>
                <a:cs typeface="Times New Roman" panose="02020603050405020304" pitchFamily="18" charset="0"/>
              </a:rPr>
              <a:t>parents.</a:t>
            </a:r>
            <a:endParaRPr lang="en-GB" altLang="en-US" sz="4600" b="1" dirty="0">
              <a:latin typeface="Times New Roman" panose="02020603050405020304" pitchFamily="18" charset="0"/>
              <a:ea typeface="Cambria" charset="0"/>
              <a:cs typeface="Times New Roman" panose="02020603050405020304" pitchFamily="18" charset="0"/>
            </a:endParaRPr>
          </a:p>
        </p:txBody>
      </p:sp>
      <p:sp>
        <p:nvSpPr>
          <p:cNvPr id="47" name="Text Box 122"/>
          <p:cNvSpPr txBox="1">
            <a:spLocks noChangeArrowheads="1"/>
          </p:cNvSpPr>
          <p:nvPr/>
        </p:nvSpPr>
        <p:spPr bwMode="auto">
          <a:xfrm>
            <a:off x="24840154" y="3976627"/>
            <a:ext cx="4563488" cy="1029064"/>
          </a:xfrm>
          <a:prstGeom prst="rect">
            <a:avLst/>
          </a:prstGeom>
          <a:noFill/>
          <a:ln>
            <a:noFill/>
          </a:ln>
          <a:effectLst/>
        </p:spPr>
        <p:txBody>
          <a:bodyPr wrap="square" lIns="91440" tIns="45720" rIns="91440" bIns="45720" anchor="t">
            <a:spAutoFit/>
          </a:bodyPr>
          <a:lstStyle>
            <a:lvl1pPr defTabSz="4703763">
              <a:defRPr sz="2400">
                <a:solidFill>
                  <a:schemeClr val="tx1"/>
                </a:solidFill>
                <a:latin typeface="Times New Roman" charset="0"/>
              </a:defRPr>
            </a:lvl1pPr>
            <a:lvl2pPr marL="742950" indent="-285750" defTabSz="4703763">
              <a:defRPr sz="2400">
                <a:solidFill>
                  <a:schemeClr val="tx1"/>
                </a:solidFill>
                <a:latin typeface="Times New Roman" charset="0"/>
              </a:defRPr>
            </a:lvl2pPr>
            <a:lvl3pPr marL="1143000" indent="-228600" defTabSz="4703763">
              <a:defRPr sz="2400">
                <a:solidFill>
                  <a:schemeClr val="tx1"/>
                </a:solidFill>
                <a:latin typeface="Times New Roman" charset="0"/>
              </a:defRPr>
            </a:lvl3pPr>
            <a:lvl4pPr marL="1600200" indent="-228600" defTabSz="4703763">
              <a:defRPr sz="2400">
                <a:solidFill>
                  <a:schemeClr val="tx1"/>
                </a:solidFill>
                <a:latin typeface="Times New Roman" charset="0"/>
              </a:defRPr>
            </a:lvl4pPr>
            <a:lvl5pPr marL="2057400" indent="-228600" defTabSz="4703763">
              <a:defRPr sz="2400">
                <a:solidFill>
                  <a:schemeClr val="tx1"/>
                </a:solidFill>
                <a:latin typeface="Times New Roman" charset="0"/>
              </a:defRPr>
            </a:lvl5pPr>
            <a:lvl6pPr marL="2514600" indent="-228600" defTabSz="4703763" eaLnBrk="0" fontAlgn="base" hangingPunct="0">
              <a:spcBef>
                <a:spcPct val="0"/>
              </a:spcBef>
              <a:spcAft>
                <a:spcPct val="0"/>
              </a:spcAft>
              <a:defRPr sz="2400">
                <a:solidFill>
                  <a:schemeClr val="tx1"/>
                </a:solidFill>
                <a:latin typeface="Times New Roman" charset="0"/>
              </a:defRPr>
            </a:lvl6pPr>
            <a:lvl7pPr marL="2971800" indent="-228600" defTabSz="4703763" eaLnBrk="0" fontAlgn="base" hangingPunct="0">
              <a:spcBef>
                <a:spcPct val="0"/>
              </a:spcBef>
              <a:spcAft>
                <a:spcPct val="0"/>
              </a:spcAft>
              <a:defRPr sz="2400">
                <a:solidFill>
                  <a:schemeClr val="tx1"/>
                </a:solidFill>
                <a:latin typeface="Times New Roman" charset="0"/>
              </a:defRPr>
            </a:lvl7pPr>
            <a:lvl8pPr marL="3429000" indent="-228600" defTabSz="4703763" eaLnBrk="0" fontAlgn="base" hangingPunct="0">
              <a:spcBef>
                <a:spcPct val="0"/>
              </a:spcBef>
              <a:spcAft>
                <a:spcPct val="0"/>
              </a:spcAft>
              <a:defRPr sz="2400">
                <a:solidFill>
                  <a:schemeClr val="tx1"/>
                </a:solidFill>
                <a:latin typeface="Times New Roman" charset="0"/>
              </a:defRPr>
            </a:lvl8pPr>
            <a:lvl9pPr marL="3886200" indent="-228600" defTabSz="4703763" eaLnBrk="0" fontAlgn="base" hangingPunct="0">
              <a:spcBef>
                <a:spcPct val="0"/>
              </a:spcBef>
              <a:spcAft>
                <a:spcPct val="0"/>
              </a:spcAft>
              <a:defRPr sz="2400">
                <a:solidFill>
                  <a:schemeClr val="tx1"/>
                </a:solidFill>
                <a:latin typeface="Times New Roman" charset="0"/>
              </a:defRPr>
            </a:lvl9pPr>
          </a:lstStyle>
          <a:p>
            <a:pPr>
              <a:lnSpc>
                <a:spcPct val="110000"/>
              </a:lnSpc>
            </a:pPr>
            <a:r>
              <a:rPr lang="en-GB" altLang="en-US" sz="6000" b="1" dirty="0">
                <a:latin typeface="Cambria"/>
                <a:ea typeface="Cambria"/>
                <a:cs typeface="Cambria" charset="0"/>
              </a:rPr>
              <a:t>Results </a:t>
            </a:r>
            <a:endParaRPr lang="en-GB" altLang="en-US" sz="6000" b="1" dirty="0">
              <a:latin typeface="Cambria" charset="0"/>
              <a:ea typeface="Cambria" charset="0"/>
              <a:cs typeface="Cambria" charset="0"/>
            </a:endParaRPr>
          </a:p>
        </p:txBody>
      </p:sp>
      <p:sp>
        <p:nvSpPr>
          <p:cNvPr id="55" name="Rectangle 54"/>
          <p:cNvSpPr/>
          <p:nvPr/>
        </p:nvSpPr>
        <p:spPr>
          <a:xfrm>
            <a:off x="32253701" y="20083045"/>
            <a:ext cx="11435247" cy="11618383"/>
          </a:xfrm>
          <a:prstGeom prst="rect">
            <a:avLst/>
          </a:prstGeom>
          <a:gradFill>
            <a:gsLst>
              <a:gs pos="0">
                <a:srgbClr val="002060"/>
              </a:gs>
              <a:gs pos="46000">
                <a:srgbClr val="002060"/>
              </a:gs>
              <a:gs pos="100000">
                <a:srgbClr val="002060"/>
              </a:gs>
            </a:gsLst>
          </a:gra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en-US" sz="7260"/>
          </a:p>
        </p:txBody>
      </p:sp>
      <p:sp>
        <p:nvSpPr>
          <p:cNvPr id="56" name="Text Box 122"/>
          <p:cNvSpPr txBox="1">
            <a:spLocks noChangeArrowheads="1"/>
          </p:cNvSpPr>
          <p:nvPr/>
        </p:nvSpPr>
        <p:spPr bwMode="auto">
          <a:xfrm>
            <a:off x="32741656" y="20486141"/>
            <a:ext cx="10723646" cy="4724370"/>
          </a:xfrm>
          <a:prstGeom prst="rect">
            <a:avLst/>
          </a:prstGeom>
          <a:noFill/>
          <a:ln>
            <a:noFill/>
          </a:ln>
          <a:effectLst/>
        </p:spPr>
        <p:txBody>
          <a:bodyPr wrap="square" lIns="91440" tIns="45720" rIns="91440" bIns="45720" anchor="t">
            <a:spAutoFit/>
          </a:bodyPr>
          <a:lstStyle>
            <a:lvl1pPr defTabSz="4703763">
              <a:defRPr sz="2400">
                <a:solidFill>
                  <a:schemeClr val="tx1"/>
                </a:solidFill>
                <a:latin typeface="Times New Roman" charset="0"/>
              </a:defRPr>
            </a:lvl1pPr>
            <a:lvl2pPr marL="742950" indent="-285750" defTabSz="4703763">
              <a:defRPr sz="2400">
                <a:solidFill>
                  <a:schemeClr val="tx1"/>
                </a:solidFill>
                <a:latin typeface="Times New Roman" charset="0"/>
              </a:defRPr>
            </a:lvl2pPr>
            <a:lvl3pPr marL="1143000" indent="-228600" defTabSz="4703763">
              <a:defRPr sz="2400">
                <a:solidFill>
                  <a:schemeClr val="tx1"/>
                </a:solidFill>
                <a:latin typeface="Times New Roman" charset="0"/>
              </a:defRPr>
            </a:lvl3pPr>
            <a:lvl4pPr marL="1600200" indent="-228600" defTabSz="4703763">
              <a:defRPr sz="2400">
                <a:solidFill>
                  <a:schemeClr val="tx1"/>
                </a:solidFill>
                <a:latin typeface="Times New Roman" charset="0"/>
              </a:defRPr>
            </a:lvl4pPr>
            <a:lvl5pPr marL="2057400" indent="-228600" defTabSz="4703763">
              <a:defRPr sz="2400">
                <a:solidFill>
                  <a:schemeClr val="tx1"/>
                </a:solidFill>
                <a:latin typeface="Times New Roman" charset="0"/>
              </a:defRPr>
            </a:lvl5pPr>
            <a:lvl6pPr marL="2514600" indent="-228600" defTabSz="4703763" eaLnBrk="0" fontAlgn="base" hangingPunct="0">
              <a:spcBef>
                <a:spcPct val="0"/>
              </a:spcBef>
              <a:spcAft>
                <a:spcPct val="0"/>
              </a:spcAft>
              <a:defRPr sz="2400">
                <a:solidFill>
                  <a:schemeClr val="tx1"/>
                </a:solidFill>
                <a:latin typeface="Times New Roman" charset="0"/>
              </a:defRPr>
            </a:lvl6pPr>
            <a:lvl7pPr marL="2971800" indent="-228600" defTabSz="4703763" eaLnBrk="0" fontAlgn="base" hangingPunct="0">
              <a:spcBef>
                <a:spcPct val="0"/>
              </a:spcBef>
              <a:spcAft>
                <a:spcPct val="0"/>
              </a:spcAft>
              <a:defRPr sz="2400">
                <a:solidFill>
                  <a:schemeClr val="tx1"/>
                </a:solidFill>
                <a:latin typeface="Times New Roman" charset="0"/>
              </a:defRPr>
            </a:lvl7pPr>
            <a:lvl8pPr marL="3429000" indent="-228600" defTabSz="4703763" eaLnBrk="0" fontAlgn="base" hangingPunct="0">
              <a:spcBef>
                <a:spcPct val="0"/>
              </a:spcBef>
              <a:spcAft>
                <a:spcPct val="0"/>
              </a:spcAft>
              <a:defRPr sz="2400">
                <a:solidFill>
                  <a:schemeClr val="tx1"/>
                </a:solidFill>
                <a:latin typeface="Times New Roman" charset="0"/>
              </a:defRPr>
            </a:lvl8pPr>
            <a:lvl9pPr marL="3886200" indent="-228600" defTabSz="4703763" eaLnBrk="0" fontAlgn="base" hangingPunct="0">
              <a:spcBef>
                <a:spcPct val="0"/>
              </a:spcBef>
              <a:spcAft>
                <a:spcPct val="0"/>
              </a:spcAft>
              <a:defRPr sz="2400">
                <a:solidFill>
                  <a:schemeClr val="tx1"/>
                </a:solidFill>
                <a:latin typeface="Times New Roman" charset="0"/>
              </a:defRPr>
            </a:lvl9pPr>
          </a:lstStyle>
          <a:p>
            <a:pPr eaLnBrk="1" hangingPunct="1">
              <a:lnSpc>
                <a:spcPct val="110000"/>
              </a:lnSpc>
            </a:pPr>
            <a:r>
              <a:rPr lang="en-GB" altLang="en-US" sz="6000" b="1" dirty="0">
                <a:solidFill>
                  <a:schemeClr val="bg1"/>
                </a:solidFill>
                <a:latin typeface="Cambria"/>
                <a:ea typeface="Cambria"/>
                <a:cs typeface="Cambria" charset="0"/>
              </a:rPr>
              <a:t>                  Conclusion</a:t>
            </a:r>
          </a:p>
          <a:p>
            <a:pPr algn="l" rtl="0">
              <a:spcBef>
                <a:spcPts val="0"/>
              </a:spcBef>
              <a:spcAft>
                <a:spcPts val="0"/>
              </a:spcAft>
            </a:pPr>
            <a:endParaRPr lang="en-US" sz="4400" b="0" i="0" u="none" strike="noStrike" dirty="0">
              <a:solidFill>
                <a:srgbClr val="000000"/>
              </a:solidFill>
              <a:effectLst/>
            </a:endParaRPr>
          </a:p>
          <a:p>
            <a:br>
              <a:rPr lang="en-US" sz="3200" dirty="0"/>
            </a:br>
            <a:br>
              <a:rPr lang="en-US" sz="3200" dirty="0"/>
            </a:br>
            <a:br>
              <a:rPr lang="en-US" sz="4000" dirty="0"/>
            </a:br>
            <a:br>
              <a:rPr lang="en-US" sz="4000" dirty="0"/>
            </a:br>
            <a:endParaRPr lang="en-US" altLang="en-US" sz="4700" dirty="0">
              <a:solidFill>
                <a:schemeClr val="bg1"/>
              </a:solidFill>
              <a:latin typeface="Times New Roman" panose="02020603050405020304" pitchFamily="18" charset="0"/>
              <a:cs typeface="Times New Roman" panose="02020603050405020304" pitchFamily="18" charset="0"/>
            </a:endParaRPr>
          </a:p>
        </p:txBody>
      </p:sp>
      <p:sp>
        <p:nvSpPr>
          <p:cNvPr id="32" name="Rectangle 31"/>
          <p:cNvSpPr/>
          <p:nvPr/>
        </p:nvSpPr>
        <p:spPr>
          <a:xfrm>
            <a:off x="32282608" y="3921366"/>
            <a:ext cx="11435247" cy="15790791"/>
          </a:xfrm>
          <a:prstGeom prst="rect">
            <a:avLst/>
          </a:prstGeom>
          <a:gradFill>
            <a:gsLst>
              <a:gs pos="0">
                <a:schemeClr val="bg1">
                  <a:lumMod val="85000"/>
                </a:schemeClr>
              </a:gs>
              <a:gs pos="50000">
                <a:schemeClr val="bg1">
                  <a:lumMod val="85000"/>
                </a:schemeClr>
              </a:gs>
              <a:gs pos="100000">
                <a:schemeClr val="bg1">
                  <a:lumMod val="85000"/>
                </a:schemeClr>
              </a:gs>
            </a:gsLst>
          </a:gra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sz="7260"/>
          </a:p>
        </p:txBody>
      </p:sp>
      <p:sp>
        <p:nvSpPr>
          <p:cNvPr id="33" name="Text Box 122"/>
          <p:cNvSpPr txBox="1">
            <a:spLocks noChangeArrowheads="1"/>
          </p:cNvSpPr>
          <p:nvPr/>
        </p:nvSpPr>
        <p:spPr bwMode="auto">
          <a:xfrm>
            <a:off x="32686189" y="4117046"/>
            <a:ext cx="10479584" cy="15259690"/>
          </a:xfrm>
          <a:prstGeom prst="rect">
            <a:avLst/>
          </a:prstGeom>
          <a:noFill/>
          <a:ln>
            <a:noFill/>
          </a:ln>
          <a:effectLst/>
        </p:spPr>
        <p:txBody>
          <a:bodyPr wrap="square" lIns="91440" tIns="45720" rIns="91440" bIns="45720" anchor="t">
            <a:spAutoFit/>
          </a:bodyPr>
          <a:lstStyle>
            <a:lvl1pPr defTabSz="4703763">
              <a:defRPr sz="2400">
                <a:solidFill>
                  <a:schemeClr val="tx1"/>
                </a:solidFill>
                <a:latin typeface="Times New Roman" charset="0"/>
              </a:defRPr>
            </a:lvl1pPr>
            <a:lvl2pPr marL="742950" indent="-285750" defTabSz="4703763">
              <a:defRPr sz="2400">
                <a:solidFill>
                  <a:schemeClr val="tx1"/>
                </a:solidFill>
                <a:latin typeface="Times New Roman" charset="0"/>
              </a:defRPr>
            </a:lvl2pPr>
            <a:lvl3pPr marL="1143000" indent="-228600" defTabSz="4703763">
              <a:defRPr sz="2400">
                <a:solidFill>
                  <a:schemeClr val="tx1"/>
                </a:solidFill>
                <a:latin typeface="Times New Roman" charset="0"/>
              </a:defRPr>
            </a:lvl3pPr>
            <a:lvl4pPr marL="1600200" indent="-228600" defTabSz="4703763">
              <a:defRPr sz="2400">
                <a:solidFill>
                  <a:schemeClr val="tx1"/>
                </a:solidFill>
                <a:latin typeface="Times New Roman" charset="0"/>
              </a:defRPr>
            </a:lvl4pPr>
            <a:lvl5pPr marL="2057400" indent="-228600" defTabSz="4703763">
              <a:defRPr sz="2400">
                <a:solidFill>
                  <a:schemeClr val="tx1"/>
                </a:solidFill>
                <a:latin typeface="Times New Roman" charset="0"/>
              </a:defRPr>
            </a:lvl5pPr>
            <a:lvl6pPr marL="2514600" indent="-228600" defTabSz="4703763" eaLnBrk="0" fontAlgn="base" hangingPunct="0">
              <a:spcBef>
                <a:spcPct val="0"/>
              </a:spcBef>
              <a:spcAft>
                <a:spcPct val="0"/>
              </a:spcAft>
              <a:defRPr sz="2400">
                <a:solidFill>
                  <a:schemeClr val="tx1"/>
                </a:solidFill>
                <a:latin typeface="Times New Roman" charset="0"/>
              </a:defRPr>
            </a:lvl6pPr>
            <a:lvl7pPr marL="2971800" indent="-228600" defTabSz="4703763" eaLnBrk="0" fontAlgn="base" hangingPunct="0">
              <a:spcBef>
                <a:spcPct val="0"/>
              </a:spcBef>
              <a:spcAft>
                <a:spcPct val="0"/>
              </a:spcAft>
              <a:defRPr sz="2400">
                <a:solidFill>
                  <a:schemeClr val="tx1"/>
                </a:solidFill>
                <a:latin typeface="Times New Roman" charset="0"/>
              </a:defRPr>
            </a:lvl7pPr>
            <a:lvl8pPr marL="3429000" indent="-228600" defTabSz="4703763" eaLnBrk="0" fontAlgn="base" hangingPunct="0">
              <a:spcBef>
                <a:spcPct val="0"/>
              </a:spcBef>
              <a:spcAft>
                <a:spcPct val="0"/>
              </a:spcAft>
              <a:defRPr sz="2400">
                <a:solidFill>
                  <a:schemeClr val="tx1"/>
                </a:solidFill>
                <a:latin typeface="Times New Roman" charset="0"/>
              </a:defRPr>
            </a:lvl8pPr>
            <a:lvl9pPr marL="3886200" indent="-228600" defTabSz="4703763" eaLnBrk="0" fontAlgn="base" hangingPunct="0">
              <a:spcBef>
                <a:spcPct val="0"/>
              </a:spcBef>
              <a:spcAft>
                <a:spcPct val="0"/>
              </a:spcAft>
              <a:defRPr sz="2400">
                <a:solidFill>
                  <a:schemeClr val="tx1"/>
                </a:solidFill>
                <a:latin typeface="Times New Roman" charset="0"/>
              </a:defRPr>
            </a:lvl9pPr>
          </a:lstStyle>
          <a:p>
            <a:pPr>
              <a:lnSpc>
                <a:spcPct val="110000"/>
              </a:lnSpc>
            </a:pPr>
            <a:r>
              <a:rPr lang="en-GB" altLang="en-US" sz="6000" b="1" dirty="0">
                <a:latin typeface="Cambria"/>
                <a:ea typeface="Cambria"/>
                <a:cs typeface="Times New Roman" panose="02020603050405020304" pitchFamily="18" charset="0"/>
              </a:rPr>
              <a:t>                    Case Study</a:t>
            </a:r>
            <a:endParaRPr lang="en-GB" altLang="en-US" sz="6000" b="1" dirty="0">
              <a:latin typeface="Cambria" charset="0"/>
              <a:ea typeface="Cambria" charset="0"/>
              <a:cs typeface="Times New Roman" panose="02020603050405020304" pitchFamily="18" charset="0"/>
            </a:endParaRPr>
          </a:p>
          <a:p>
            <a:pPr>
              <a:lnSpc>
                <a:spcPct val="125000"/>
              </a:lnSpc>
              <a:spcBef>
                <a:spcPts val="600"/>
              </a:spcBef>
              <a:spcAft>
                <a:spcPts val="1800"/>
              </a:spcAft>
            </a:pPr>
            <a:r>
              <a:rPr lang="en-US" altLang="en-US" sz="4600" dirty="0">
                <a:latin typeface="Times New Roman"/>
                <a:cs typeface="Times New Roman"/>
              </a:rPr>
              <a:t>A family of 5 (father, mother, and three children) is having barriers in accessing care for managing autism. They experience a long journey of finding the right doctor to get an autism diagnosis and additional testing which causes frustration and stress for this family. The mom knew something was different about her daughter but finding a medical provider to listen to her was hard. External family is supportive but not local, and it is hard to find help with care when needed, causing caregiver strain. The family finds it a challenge to find respite care for their child, as there aren't many health care professionals specializing in autism in their area. </a:t>
            </a:r>
            <a:endParaRPr lang="en-US" altLang="en-US" sz="4600"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64BCDE21-C09D-E0F6-3F37-79820075F91C}"/>
              </a:ext>
            </a:extLst>
          </p:cNvPr>
          <p:cNvSpPr txBox="1"/>
          <p:nvPr/>
        </p:nvSpPr>
        <p:spPr>
          <a:xfrm>
            <a:off x="28171533" y="2025486"/>
            <a:ext cx="15796451" cy="1015663"/>
          </a:xfrm>
          <a:prstGeom prst="rect">
            <a:avLst/>
          </a:prstGeom>
          <a:noFill/>
        </p:spPr>
        <p:txBody>
          <a:bodyPr wrap="square" lIns="91440" tIns="45720" rIns="91440" bIns="45720" rtlCol="0" anchor="t">
            <a:spAutoFit/>
          </a:bodyPr>
          <a:lstStyle/>
          <a:p>
            <a:pPr algn="ctr"/>
            <a:r>
              <a:rPr lang="en-US" sz="6000" i="1">
                <a:latin typeface="Times New Roman"/>
                <a:cs typeface="Times New Roman"/>
              </a:rPr>
              <a:t>Department </a:t>
            </a:r>
            <a:r>
              <a:rPr lang="en-US" sz="6000">
                <a:latin typeface="Times New Roman"/>
                <a:cs typeface="Times New Roman"/>
              </a:rPr>
              <a:t>of Nursing</a:t>
            </a:r>
          </a:p>
        </p:txBody>
      </p:sp>
      <p:pic>
        <p:nvPicPr>
          <p:cNvPr id="1028" name="Picture 4" descr="Heritage University ⋆ Washington NASA Space Grant Consortium">
            <a:extLst>
              <a:ext uri="{FF2B5EF4-FFF2-40B4-BE49-F238E27FC236}">
                <a16:creationId xmlns:a16="http://schemas.microsoft.com/office/drawing/2014/main" id="{AF0DB920-EAB8-7467-9C1C-0E52265ECA1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418" t="-506" r="-418" b="506"/>
          <a:stretch/>
        </p:blipFill>
        <p:spPr bwMode="auto">
          <a:xfrm>
            <a:off x="29996633" y="-331099"/>
            <a:ext cx="12146249" cy="3543212"/>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4CD034A1-C20B-97C4-58CE-F8C0CF4BD22E}"/>
              </a:ext>
            </a:extLst>
          </p:cNvPr>
          <p:cNvSpPr txBox="1"/>
          <p:nvPr/>
        </p:nvSpPr>
        <p:spPr>
          <a:xfrm>
            <a:off x="761304" y="2652730"/>
            <a:ext cx="30004718"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6000">
                <a:ea typeface="Calibri"/>
                <a:cs typeface="Calibri"/>
              </a:rPr>
              <a:t>Serenity Benoit, </a:t>
            </a:r>
            <a:r>
              <a:rPr lang="en-US" sz="6000" dirty="0">
                <a:ea typeface="Calibri"/>
                <a:cs typeface="Calibri"/>
              </a:rPr>
              <a:t>Mariana Garcia</a:t>
            </a:r>
            <a:r>
              <a:rPr lang="en-US" sz="6000">
                <a:ea typeface="Calibri"/>
                <a:cs typeface="Calibri"/>
              </a:rPr>
              <a:t>, Nikki Grooters</a:t>
            </a:r>
            <a:r>
              <a:rPr lang="en-US" sz="6000" dirty="0">
                <a:ea typeface="Calibri"/>
                <a:cs typeface="Calibri"/>
              </a:rPr>
              <a:t>, Brooklyn Washburn</a:t>
            </a:r>
            <a:endParaRPr lang="en-US" sz="6000"/>
          </a:p>
        </p:txBody>
      </p:sp>
      <p:sp>
        <p:nvSpPr>
          <p:cNvPr id="5" name="TextBox 4">
            <a:extLst>
              <a:ext uri="{FF2B5EF4-FFF2-40B4-BE49-F238E27FC236}">
                <a16:creationId xmlns:a16="http://schemas.microsoft.com/office/drawing/2014/main" id="{AED05AAA-BBBF-8272-65DA-94F9DA427391}"/>
              </a:ext>
            </a:extLst>
          </p:cNvPr>
          <p:cNvSpPr txBox="1"/>
          <p:nvPr/>
        </p:nvSpPr>
        <p:spPr>
          <a:xfrm>
            <a:off x="895617" y="4090877"/>
            <a:ext cx="8340868" cy="15758160"/>
          </a:xfrm>
          <a:prstGeom prst="rect">
            <a:avLst/>
          </a:prstGeom>
          <a:noFill/>
        </p:spPr>
        <p:txBody>
          <a:bodyPr wrap="square" lIns="91440" tIns="45720" rIns="91440" bIns="45720" rtlCol="0" anchor="t">
            <a:spAutoFit/>
          </a:bodyPr>
          <a:lstStyle/>
          <a:p>
            <a:r>
              <a:rPr lang="en-GB" sz="6000" b="1" dirty="0">
                <a:solidFill>
                  <a:schemeClr val="bg1"/>
                </a:solidFill>
                <a:latin typeface="Cambria"/>
                <a:ea typeface="Cambria"/>
                <a:cs typeface="Times New Roman"/>
              </a:rPr>
              <a:t>         Introduction</a:t>
            </a:r>
            <a:endParaRPr lang="en-US" sz="7250" dirty="0">
              <a:solidFill>
                <a:schemeClr val="bg1"/>
              </a:solidFill>
              <a:latin typeface="Times New Roman"/>
              <a:cs typeface="Times New Roman"/>
            </a:endParaRPr>
          </a:p>
          <a:p>
            <a:r>
              <a:rPr lang="en-US" sz="4600" dirty="0">
                <a:solidFill>
                  <a:schemeClr val="bg1"/>
                </a:solidFill>
                <a:latin typeface="Times New Roman"/>
                <a:cs typeface="Times New Roman"/>
              </a:rPr>
              <a:t>Autism spectrum disorder (ASD) is a developmental disorder that affects approximately 1 in 36 children in the U.S. This presents significant challenges for families. Parents of children with ASD often experience higher levels of stress, which can negatively impact their mental and physical well-being. Frequent common barriers are:</a:t>
            </a:r>
          </a:p>
          <a:p>
            <a:endParaRPr lang="en-US" sz="4600" dirty="0">
              <a:solidFill>
                <a:schemeClr val="bg1"/>
              </a:solidFill>
              <a:latin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4600" dirty="0">
                <a:solidFill>
                  <a:schemeClr val="bg1"/>
                </a:solidFill>
                <a:latin typeface="Times New Roman"/>
                <a:cs typeface="Times New Roman"/>
              </a:rPr>
              <a:t>Emotional strain</a:t>
            </a:r>
          </a:p>
          <a:p>
            <a:pPr marL="571500" indent="-571500">
              <a:buFont typeface="Arial"/>
              <a:buChar char="•"/>
            </a:pPr>
            <a:r>
              <a:rPr lang="en-US" sz="4600" dirty="0">
                <a:solidFill>
                  <a:schemeClr val="bg1"/>
                </a:solidFill>
                <a:latin typeface="Times New Roman"/>
                <a:cs typeface="Times New Roman"/>
              </a:rPr>
              <a:t>Social isolation</a:t>
            </a:r>
          </a:p>
          <a:p>
            <a:pPr marL="571500" indent="-571500">
              <a:buFont typeface="Arial"/>
              <a:buChar char="•"/>
            </a:pPr>
            <a:r>
              <a:rPr lang="en-US" sz="4600" dirty="0">
                <a:solidFill>
                  <a:schemeClr val="bg1"/>
                </a:solidFill>
                <a:latin typeface="Times New Roman"/>
                <a:cs typeface="Times New Roman"/>
              </a:rPr>
              <a:t>Lack of support </a:t>
            </a:r>
          </a:p>
          <a:p>
            <a:pPr marL="571500" indent="-571500">
              <a:buFont typeface="Arial"/>
              <a:buChar char="•"/>
            </a:pPr>
            <a:r>
              <a:rPr lang="en-US" sz="4600" dirty="0">
                <a:solidFill>
                  <a:schemeClr val="bg1"/>
                </a:solidFill>
                <a:latin typeface="Times New Roman"/>
                <a:cs typeface="Times New Roman"/>
              </a:rPr>
              <a:t>Need for self-care</a:t>
            </a:r>
          </a:p>
          <a:p>
            <a:pPr marL="571500" indent="-571500">
              <a:buFont typeface="Arial"/>
              <a:buChar char="•"/>
            </a:pPr>
            <a:r>
              <a:rPr lang="en-US" sz="4600" dirty="0">
                <a:solidFill>
                  <a:schemeClr val="bg1"/>
                </a:solidFill>
                <a:latin typeface="Times New Roman"/>
                <a:cs typeface="Times New Roman"/>
              </a:rPr>
              <a:t>Lack of resources</a:t>
            </a:r>
          </a:p>
          <a:p>
            <a:pPr marL="571500" indent="-571500">
              <a:buFont typeface="Arial"/>
              <a:buChar char="•"/>
            </a:pPr>
            <a:endParaRPr lang="en-US" sz="3200" dirty="0">
              <a:solidFill>
                <a:schemeClr val="bg1"/>
              </a:solidFill>
              <a:latin typeface="Times New Roman" panose="02020603050405020304" pitchFamily="18" charset="0"/>
              <a:cs typeface="Times New Roman" panose="02020603050405020304" pitchFamily="18" charset="0"/>
            </a:endParaRPr>
          </a:p>
          <a:p>
            <a:pPr marL="571500" indent="-571500">
              <a:buFont typeface="Arial"/>
              <a:buChar char="•"/>
            </a:pPr>
            <a:endParaRPr lang="en-US" sz="3600" dirty="0">
              <a:solidFill>
                <a:schemeClr val="bg1"/>
              </a:solidFill>
              <a:cs typeface="Calibri"/>
            </a:endParaRPr>
          </a:p>
          <a:p>
            <a:pPr marL="571500" indent="-571500">
              <a:buFont typeface="Arial"/>
              <a:buChar char="•"/>
            </a:pPr>
            <a:endParaRPr lang="en-US" sz="3600" dirty="0">
              <a:solidFill>
                <a:schemeClr val="bg1"/>
              </a:solidFill>
              <a:cs typeface="Calibri"/>
            </a:endParaRPr>
          </a:p>
          <a:p>
            <a:r>
              <a:rPr lang="en-US" sz="3600" dirty="0">
                <a:solidFill>
                  <a:schemeClr val="bg1"/>
                </a:solidFill>
                <a:cs typeface="Calibri"/>
              </a:rPr>
              <a:t>                </a:t>
            </a:r>
            <a:endParaRPr lang="en-US" sz="3600" dirty="0">
              <a:solidFill>
                <a:schemeClr val="bg1"/>
              </a:solidFill>
              <a:ea typeface="Calibri"/>
              <a:cs typeface="Calibri"/>
            </a:endParaRPr>
          </a:p>
          <a:p>
            <a:endParaRPr lang="en-US" sz="3600" dirty="0">
              <a:solidFill>
                <a:schemeClr val="bg1"/>
              </a:solidFill>
              <a:cs typeface="Calibri"/>
            </a:endParaRPr>
          </a:p>
        </p:txBody>
      </p:sp>
      <p:pic>
        <p:nvPicPr>
          <p:cNvPr id="9" name="Picture 8" descr="Autism affects an estimated 1 in 36 children in the U.S.">
            <a:extLst>
              <a:ext uri="{FF2B5EF4-FFF2-40B4-BE49-F238E27FC236}">
                <a16:creationId xmlns:a16="http://schemas.microsoft.com/office/drawing/2014/main" id="{95D06887-C9DD-7CD6-6090-1ED19AE98D0F}"/>
              </a:ext>
            </a:extLst>
          </p:cNvPr>
          <p:cNvPicPr>
            <a:picLocks noChangeAspect="1"/>
          </p:cNvPicPr>
          <p:nvPr/>
        </p:nvPicPr>
        <p:blipFill>
          <a:blip r:embed="rId4"/>
          <a:stretch>
            <a:fillRect/>
          </a:stretch>
        </p:blipFill>
        <p:spPr>
          <a:xfrm>
            <a:off x="10842790" y="22851853"/>
            <a:ext cx="8894270" cy="5976115"/>
          </a:xfrm>
          <a:prstGeom prst="rect">
            <a:avLst/>
          </a:prstGeom>
        </p:spPr>
      </p:pic>
      <p:pic>
        <p:nvPicPr>
          <p:cNvPr id="10" name="Picture 9" descr="A blue square with white text&#10;&#10;Description automatically generated">
            <a:extLst>
              <a:ext uri="{FF2B5EF4-FFF2-40B4-BE49-F238E27FC236}">
                <a16:creationId xmlns:a16="http://schemas.microsoft.com/office/drawing/2014/main" id="{7429806B-9206-B75E-2AEC-60DD178F18BB}"/>
              </a:ext>
            </a:extLst>
          </p:cNvPr>
          <p:cNvPicPr>
            <a:picLocks noChangeAspect="1"/>
          </p:cNvPicPr>
          <p:nvPr/>
        </p:nvPicPr>
        <p:blipFill>
          <a:blip r:embed="rId5"/>
          <a:stretch>
            <a:fillRect/>
          </a:stretch>
        </p:blipFill>
        <p:spPr>
          <a:xfrm>
            <a:off x="10988110" y="5090940"/>
            <a:ext cx="8452704" cy="8845186"/>
          </a:xfrm>
          <a:prstGeom prst="rect">
            <a:avLst/>
          </a:prstGeom>
        </p:spPr>
      </p:pic>
      <p:sp>
        <p:nvSpPr>
          <p:cNvPr id="6" name="TextBox 5">
            <a:extLst>
              <a:ext uri="{FF2B5EF4-FFF2-40B4-BE49-F238E27FC236}">
                <a16:creationId xmlns:a16="http://schemas.microsoft.com/office/drawing/2014/main" id="{D9DA5CAA-16A4-98E6-D297-D1B04A662498}"/>
              </a:ext>
            </a:extLst>
          </p:cNvPr>
          <p:cNvSpPr txBox="1"/>
          <p:nvPr/>
        </p:nvSpPr>
        <p:spPr>
          <a:xfrm>
            <a:off x="794250" y="19461037"/>
            <a:ext cx="8638263" cy="889474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10000"/>
              </a:lnSpc>
            </a:pPr>
            <a:r>
              <a:rPr lang="en-GB" sz="6000" b="1" dirty="0">
                <a:latin typeface="Cambria"/>
                <a:ea typeface="Cambria"/>
              </a:rPr>
              <a:t>              Purpose</a:t>
            </a:r>
            <a:endParaRPr lang="en-US" sz="6000" dirty="0">
              <a:latin typeface="Cambria"/>
              <a:ea typeface="Cambria"/>
            </a:endParaRPr>
          </a:p>
          <a:p>
            <a:r>
              <a:rPr lang="en-US" sz="4600" dirty="0">
                <a:latin typeface="Times New Roman"/>
                <a:cs typeface="Times New Roman"/>
              </a:rPr>
              <a:t>The purpose of this project is to examine the barriers families face when caring for a child diagnosed with autism and to explore how participation in support groups and educational resources can reduce parental stress. By identifying effective interventions, this project aims to guide nursing practices that support families in managing the challenges of the autism journey.</a:t>
            </a:r>
            <a:endParaRPr lang="en-US" sz="4600" dirty="0">
              <a:ea typeface="Calibri" panose="020F0502020204030204"/>
              <a:cs typeface="Calibri" panose="020F0502020204030204"/>
            </a:endParaRPr>
          </a:p>
        </p:txBody>
      </p:sp>
      <p:pic>
        <p:nvPicPr>
          <p:cNvPr id="11" name="Picture 10" descr="A qr code on a white background&#10;&#10;Description automatically generated">
            <a:extLst>
              <a:ext uri="{FF2B5EF4-FFF2-40B4-BE49-F238E27FC236}">
                <a16:creationId xmlns:a16="http://schemas.microsoft.com/office/drawing/2014/main" id="{FBB3137A-0E64-524D-D201-6B4E96DB01DA}"/>
              </a:ext>
            </a:extLst>
          </p:cNvPr>
          <p:cNvPicPr>
            <a:picLocks noChangeAspect="1"/>
          </p:cNvPicPr>
          <p:nvPr/>
        </p:nvPicPr>
        <p:blipFill>
          <a:blip r:embed="rId6"/>
          <a:stretch>
            <a:fillRect/>
          </a:stretch>
        </p:blipFill>
        <p:spPr>
          <a:xfrm>
            <a:off x="6014319" y="29694196"/>
            <a:ext cx="2205060" cy="2205060"/>
          </a:xfrm>
          <a:prstGeom prst="rect">
            <a:avLst/>
          </a:prstGeom>
        </p:spPr>
      </p:pic>
      <p:sp>
        <p:nvSpPr>
          <p:cNvPr id="12" name="Rectangle 11">
            <a:extLst>
              <a:ext uri="{FF2B5EF4-FFF2-40B4-BE49-F238E27FC236}">
                <a16:creationId xmlns:a16="http://schemas.microsoft.com/office/drawing/2014/main" id="{00376BED-F363-02E6-412B-933004F4B9CA}"/>
              </a:ext>
            </a:extLst>
          </p:cNvPr>
          <p:cNvSpPr/>
          <p:nvPr/>
        </p:nvSpPr>
        <p:spPr>
          <a:xfrm>
            <a:off x="20822996" y="17714176"/>
            <a:ext cx="11167948" cy="13987252"/>
          </a:xfrm>
          <a:prstGeom prst="rect">
            <a:avLst/>
          </a:prstGeom>
          <a:gradFill>
            <a:gsLst>
              <a:gs pos="0">
                <a:srgbClr val="002060"/>
              </a:gs>
              <a:gs pos="46000">
                <a:srgbClr val="002060"/>
              </a:gs>
              <a:gs pos="100000">
                <a:srgbClr val="002060"/>
              </a:gs>
            </a:gsLst>
          </a:gradFill>
        </p:spPr>
        <p:style>
          <a:lnRef idx="0">
            <a:schemeClr val="accent4"/>
          </a:lnRef>
          <a:fillRef idx="3">
            <a:schemeClr val="accent4"/>
          </a:fillRef>
          <a:effectRef idx="3">
            <a:schemeClr val="accent4"/>
          </a:effectRef>
          <a:fontRef idx="minor">
            <a:schemeClr val="lt1"/>
          </a:fontRef>
        </p:style>
        <p:txBody>
          <a:bodyPr lIns="91440" tIns="45720" rIns="91440" bIns="45720" rtlCol="0" anchor="ctr"/>
          <a:lstStyle/>
          <a:p>
            <a:pPr eaLnBrk="1" hangingPunct="1">
              <a:lnSpc>
                <a:spcPct val="110000"/>
              </a:lnSpc>
            </a:pPr>
            <a:endParaRPr lang="en-GB" altLang="en-US" sz="8000" b="1" dirty="0">
              <a:solidFill>
                <a:schemeClr val="bg1"/>
              </a:solidFill>
              <a:latin typeface="Cambria"/>
              <a:ea typeface="Cambria"/>
              <a:cs typeface="Cambria" charset="0"/>
            </a:endParaRPr>
          </a:p>
          <a:p>
            <a:pPr>
              <a:lnSpc>
                <a:spcPct val="110000"/>
              </a:lnSpc>
            </a:pPr>
            <a:endParaRPr lang="en-GB" altLang="en-US" sz="8000" b="1" dirty="0">
              <a:solidFill>
                <a:schemeClr val="bg1"/>
              </a:solidFill>
              <a:latin typeface="Cambria"/>
              <a:ea typeface="Cambria"/>
              <a:cs typeface="Cambria" charset="0"/>
            </a:endParaRPr>
          </a:p>
          <a:p>
            <a:pPr>
              <a:lnSpc>
                <a:spcPct val="110000"/>
              </a:lnSpc>
            </a:pPr>
            <a:endParaRPr lang="en-GB" altLang="en-US" sz="8000" b="1" dirty="0">
              <a:solidFill>
                <a:schemeClr val="bg1"/>
              </a:solidFill>
              <a:latin typeface="Cambria"/>
              <a:ea typeface="Cambria"/>
              <a:cs typeface="Cambria" charset="0"/>
            </a:endParaRPr>
          </a:p>
          <a:p>
            <a:pPr>
              <a:lnSpc>
                <a:spcPct val="110000"/>
              </a:lnSpc>
            </a:pPr>
            <a:endParaRPr lang="en-GB" altLang="en-US" sz="8000" b="1" dirty="0">
              <a:solidFill>
                <a:schemeClr val="bg1"/>
              </a:solidFill>
              <a:latin typeface="Cambria"/>
              <a:ea typeface="Cambria"/>
              <a:cs typeface="Cambria" charset="0"/>
            </a:endParaRPr>
          </a:p>
          <a:p>
            <a:pPr>
              <a:lnSpc>
                <a:spcPct val="110000"/>
              </a:lnSpc>
            </a:pPr>
            <a:endParaRPr lang="en-GB" altLang="en-US" sz="6000" b="1">
              <a:solidFill>
                <a:schemeClr val="bg1"/>
              </a:solidFill>
              <a:latin typeface="Cambria"/>
              <a:ea typeface="Cambria"/>
              <a:cs typeface="Cambria" charset="0"/>
            </a:endParaRPr>
          </a:p>
        </p:txBody>
      </p:sp>
      <p:sp>
        <p:nvSpPr>
          <p:cNvPr id="14" name="TextBox 13">
            <a:extLst>
              <a:ext uri="{FF2B5EF4-FFF2-40B4-BE49-F238E27FC236}">
                <a16:creationId xmlns:a16="http://schemas.microsoft.com/office/drawing/2014/main" id="{89A5BFA1-A5BA-7E3D-8339-DBE22E7ADF75}"/>
              </a:ext>
            </a:extLst>
          </p:cNvPr>
          <p:cNvSpPr txBox="1"/>
          <p:nvPr/>
        </p:nvSpPr>
        <p:spPr>
          <a:xfrm>
            <a:off x="32586866" y="22241474"/>
            <a:ext cx="10633755" cy="8586966"/>
          </a:xfrm>
          <a:prstGeom prst="rect">
            <a:avLst/>
          </a:prstGeom>
          <a:noFill/>
        </p:spPr>
        <p:txBody>
          <a:bodyPr wrap="square" rtlCol="0">
            <a:spAutoFit/>
          </a:bodyPr>
          <a:lstStyle/>
          <a:p>
            <a:pPr marL="571500" indent="-571500" algn="l" rtl="0">
              <a:spcBef>
                <a:spcPts val="0"/>
              </a:spcBef>
              <a:spcAft>
                <a:spcPts val="0"/>
              </a:spcAft>
              <a:buFont typeface="Arial" panose="020B0604020202020204" pitchFamily="34" charset="0"/>
              <a:buChar char="•"/>
            </a:pPr>
            <a:r>
              <a:rPr lang="en-US" sz="4600" b="0" i="0" u="none" strike="noStrike" dirty="0">
                <a:solidFill>
                  <a:schemeClr val="bg1"/>
                </a:solidFill>
                <a:effectLst/>
                <a:latin typeface="Times New Roman" panose="02020603050405020304" pitchFamily="18" charset="0"/>
                <a:cs typeface="Times New Roman" panose="02020603050405020304" pitchFamily="18" charset="0"/>
              </a:rPr>
              <a:t>Families of children with ASD experience emotional strain and social isolation.</a:t>
            </a:r>
          </a:p>
          <a:p>
            <a:pPr marL="571500" indent="-571500" algn="l" rtl="0">
              <a:spcBef>
                <a:spcPts val="0"/>
              </a:spcBef>
              <a:spcAft>
                <a:spcPts val="0"/>
              </a:spcAft>
              <a:buFont typeface="Arial" panose="020B0604020202020204" pitchFamily="34" charset="0"/>
              <a:buChar char="•"/>
            </a:pPr>
            <a:r>
              <a:rPr lang="en-US" sz="4600" b="0" i="0" u="none" strike="noStrike" dirty="0">
                <a:solidFill>
                  <a:schemeClr val="bg1"/>
                </a:solidFill>
                <a:effectLst/>
                <a:latin typeface="Times New Roman" panose="02020603050405020304" pitchFamily="18" charset="0"/>
                <a:cs typeface="Times New Roman" panose="02020603050405020304" pitchFamily="18" charset="0"/>
              </a:rPr>
              <a:t>Parent training and community support can reduce stress.</a:t>
            </a:r>
          </a:p>
          <a:p>
            <a:pPr marL="571500" indent="-571500" algn="l" rtl="0">
              <a:spcBef>
                <a:spcPts val="0"/>
              </a:spcBef>
              <a:spcAft>
                <a:spcPts val="0"/>
              </a:spcAft>
              <a:buFont typeface="Arial" panose="020B0604020202020204" pitchFamily="34" charset="0"/>
              <a:buChar char="•"/>
            </a:pPr>
            <a:r>
              <a:rPr lang="en-US" sz="4600" b="0" i="0" u="none" strike="noStrike" dirty="0">
                <a:solidFill>
                  <a:schemeClr val="bg1"/>
                </a:solidFill>
                <a:effectLst/>
                <a:latin typeface="Times New Roman" panose="02020603050405020304" pitchFamily="18" charset="0"/>
                <a:cs typeface="Times New Roman" panose="02020603050405020304" pitchFamily="18" charset="0"/>
              </a:rPr>
              <a:t>Accessible resources are urgently needed for families.</a:t>
            </a:r>
          </a:p>
          <a:p>
            <a:pPr marL="571500" indent="-571500" algn="l" rtl="0">
              <a:spcBef>
                <a:spcPts val="0"/>
              </a:spcBef>
              <a:spcAft>
                <a:spcPts val="0"/>
              </a:spcAft>
              <a:buFont typeface="Arial" panose="020B0604020202020204" pitchFamily="34" charset="0"/>
              <a:buChar char="•"/>
            </a:pPr>
            <a:r>
              <a:rPr lang="en-US" sz="4600" b="0" i="0" u="none" strike="noStrike" dirty="0">
                <a:solidFill>
                  <a:schemeClr val="bg1"/>
                </a:solidFill>
                <a:effectLst/>
                <a:latin typeface="Times New Roman" panose="02020603050405020304" pitchFamily="18" charset="0"/>
                <a:cs typeface="Times New Roman" panose="02020603050405020304" pitchFamily="18" charset="0"/>
              </a:rPr>
              <a:t>Empowering parents by addressing these barriers improves family dynamics and benefits children with ASD.</a:t>
            </a:r>
          </a:p>
          <a:p>
            <a:pPr marL="571500" indent="-571500" algn="l" rtl="0">
              <a:spcBef>
                <a:spcPts val="0"/>
              </a:spcBef>
              <a:spcAft>
                <a:spcPts val="0"/>
              </a:spcAft>
              <a:buFont typeface="Arial" panose="020B0604020202020204" pitchFamily="34" charset="0"/>
              <a:buChar char="•"/>
            </a:pPr>
            <a:r>
              <a:rPr lang="en-US" sz="4600" b="0" i="0" u="none" strike="noStrike" dirty="0">
                <a:solidFill>
                  <a:schemeClr val="bg1"/>
                </a:solidFill>
                <a:effectLst/>
                <a:latin typeface="Times New Roman" panose="02020603050405020304" pitchFamily="18" charset="0"/>
                <a:cs typeface="Times New Roman" panose="02020603050405020304" pitchFamily="18" charset="0"/>
              </a:rPr>
              <a:t>Enhancing nursing practices and support ensures families receive the help they need.</a:t>
            </a:r>
            <a:r>
              <a:rPr lang="en-US" sz="4600" b="0" i="0" u="none" strike="noStrike" dirty="0">
                <a:solidFill>
                  <a:srgbClr val="000000"/>
                </a:solidFill>
                <a:effectLst/>
                <a:latin typeface="Times New Roman" panose="02020603050405020304" pitchFamily="18" charset="0"/>
                <a:cs typeface="Times New Roman" panose="02020603050405020304" pitchFamily="18" charset="0"/>
              </a:rPr>
              <a:t>.</a:t>
            </a:r>
          </a:p>
        </p:txBody>
      </p:sp>
      <p:sp>
        <p:nvSpPr>
          <p:cNvPr id="15" name="Text Box 122">
            <a:extLst>
              <a:ext uri="{FF2B5EF4-FFF2-40B4-BE49-F238E27FC236}">
                <a16:creationId xmlns:a16="http://schemas.microsoft.com/office/drawing/2014/main" id="{891777BF-755C-18BC-ECFC-B28B9D435862}"/>
              </a:ext>
            </a:extLst>
          </p:cNvPr>
          <p:cNvSpPr txBox="1">
            <a:spLocks noChangeArrowheads="1"/>
          </p:cNvSpPr>
          <p:nvPr/>
        </p:nvSpPr>
        <p:spPr bwMode="auto">
          <a:xfrm>
            <a:off x="21386311" y="17756863"/>
            <a:ext cx="10723646" cy="4724370"/>
          </a:xfrm>
          <a:prstGeom prst="rect">
            <a:avLst/>
          </a:prstGeom>
          <a:noFill/>
          <a:ln>
            <a:noFill/>
          </a:ln>
          <a:effectLst/>
        </p:spPr>
        <p:txBody>
          <a:bodyPr wrap="square" lIns="91440" tIns="45720" rIns="91440" bIns="45720" anchor="t">
            <a:spAutoFit/>
          </a:bodyPr>
          <a:lstStyle>
            <a:lvl1pPr defTabSz="4703763">
              <a:defRPr sz="2400">
                <a:solidFill>
                  <a:schemeClr val="tx1"/>
                </a:solidFill>
                <a:latin typeface="Times New Roman" charset="0"/>
              </a:defRPr>
            </a:lvl1pPr>
            <a:lvl2pPr marL="742950" indent="-285750" defTabSz="4703763">
              <a:defRPr sz="2400">
                <a:solidFill>
                  <a:schemeClr val="tx1"/>
                </a:solidFill>
                <a:latin typeface="Times New Roman" charset="0"/>
              </a:defRPr>
            </a:lvl2pPr>
            <a:lvl3pPr marL="1143000" indent="-228600" defTabSz="4703763">
              <a:defRPr sz="2400">
                <a:solidFill>
                  <a:schemeClr val="tx1"/>
                </a:solidFill>
                <a:latin typeface="Times New Roman" charset="0"/>
              </a:defRPr>
            </a:lvl3pPr>
            <a:lvl4pPr marL="1600200" indent="-228600" defTabSz="4703763">
              <a:defRPr sz="2400">
                <a:solidFill>
                  <a:schemeClr val="tx1"/>
                </a:solidFill>
                <a:latin typeface="Times New Roman" charset="0"/>
              </a:defRPr>
            </a:lvl4pPr>
            <a:lvl5pPr marL="2057400" indent="-228600" defTabSz="4703763">
              <a:defRPr sz="2400">
                <a:solidFill>
                  <a:schemeClr val="tx1"/>
                </a:solidFill>
                <a:latin typeface="Times New Roman" charset="0"/>
              </a:defRPr>
            </a:lvl5pPr>
            <a:lvl6pPr marL="2514600" indent="-228600" defTabSz="4703763" eaLnBrk="0" fontAlgn="base" hangingPunct="0">
              <a:spcBef>
                <a:spcPct val="0"/>
              </a:spcBef>
              <a:spcAft>
                <a:spcPct val="0"/>
              </a:spcAft>
              <a:defRPr sz="2400">
                <a:solidFill>
                  <a:schemeClr val="tx1"/>
                </a:solidFill>
                <a:latin typeface="Times New Roman" charset="0"/>
              </a:defRPr>
            </a:lvl6pPr>
            <a:lvl7pPr marL="2971800" indent="-228600" defTabSz="4703763" eaLnBrk="0" fontAlgn="base" hangingPunct="0">
              <a:spcBef>
                <a:spcPct val="0"/>
              </a:spcBef>
              <a:spcAft>
                <a:spcPct val="0"/>
              </a:spcAft>
              <a:defRPr sz="2400">
                <a:solidFill>
                  <a:schemeClr val="tx1"/>
                </a:solidFill>
                <a:latin typeface="Times New Roman" charset="0"/>
              </a:defRPr>
            </a:lvl7pPr>
            <a:lvl8pPr marL="3429000" indent="-228600" defTabSz="4703763" eaLnBrk="0" fontAlgn="base" hangingPunct="0">
              <a:spcBef>
                <a:spcPct val="0"/>
              </a:spcBef>
              <a:spcAft>
                <a:spcPct val="0"/>
              </a:spcAft>
              <a:defRPr sz="2400">
                <a:solidFill>
                  <a:schemeClr val="tx1"/>
                </a:solidFill>
                <a:latin typeface="Times New Roman" charset="0"/>
              </a:defRPr>
            </a:lvl8pPr>
            <a:lvl9pPr marL="3886200" indent="-228600" defTabSz="4703763" eaLnBrk="0" fontAlgn="base" hangingPunct="0">
              <a:spcBef>
                <a:spcPct val="0"/>
              </a:spcBef>
              <a:spcAft>
                <a:spcPct val="0"/>
              </a:spcAft>
              <a:defRPr sz="2400">
                <a:solidFill>
                  <a:schemeClr val="tx1"/>
                </a:solidFill>
                <a:latin typeface="Times New Roman" charset="0"/>
              </a:defRPr>
            </a:lvl9pPr>
          </a:lstStyle>
          <a:p>
            <a:pPr eaLnBrk="1" hangingPunct="1">
              <a:lnSpc>
                <a:spcPct val="110000"/>
              </a:lnSpc>
            </a:pPr>
            <a:r>
              <a:rPr lang="en-GB" altLang="en-US" sz="6000" b="1" dirty="0">
                <a:solidFill>
                  <a:schemeClr val="bg1"/>
                </a:solidFill>
                <a:latin typeface="Cambria"/>
                <a:ea typeface="Cambria"/>
                <a:cs typeface="Cambria" charset="0"/>
              </a:rPr>
              <a:t>                     Ecomap</a:t>
            </a:r>
          </a:p>
          <a:p>
            <a:pPr algn="l" rtl="0">
              <a:spcBef>
                <a:spcPts val="0"/>
              </a:spcBef>
              <a:spcAft>
                <a:spcPts val="0"/>
              </a:spcAft>
            </a:pPr>
            <a:endParaRPr lang="en-US" sz="4400" b="0" i="0" u="none" strike="noStrike" dirty="0">
              <a:solidFill>
                <a:srgbClr val="000000"/>
              </a:solidFill>
              <a:effectLst/>
            </a:endParaRPr>
          </a:p>
          <a:p>
            <a:br>
              <a:rPr lang="en-US" sz="3200" dirty="0"/>
            </a:br>
            <a:br>
              <a:rPr lang="en-US" sz="3200" dirty="0"/>
            </a:br>
            <a:br>
              <a:rPr lang="en-US" sz="4000" dirty="0"/>
            </a:br>
            <a:br>
              <a:rPr lang="en-US" sz="4000" dirty="0"/>
            </a:br>
            <a:endParaRPr lang="en-US" altLang="en-US" sz="4700" dirty="0">
              <a:solidFill>
                <a:schemeClr val="bg1"/>
              </a:solidFill>
              <a:latin typeface="Times New Roman" panose="02020603050405020304" pitchFamily="18" charset="0"/>
              <a:cs typeface="Times New Roman" panose="02020603050405020304" pitchFamily="18" charset="0"/>
            </a:endParaRPr>
          </a:p>
        </p:txBody>
      </p:sp>
      <p:sp>
        <p:nvSpPr>
          <p:cNvPr id="17" name="Text Box 122">
            <a:extLst>
              <a:ext uri="{FF2B5EF4-FFF2-40B4-BE49-F238E27FC236}">
                <a16:creationId xmlns:a16="http://schemas.microsoft.com/office/drawing/2014/main" id="{4CE8EBFD-9470-C731-4507-97613621D5CA}"/>
              </a:ext>
            </a:extLst>
          </p:cNvPr>
          <p:cNvSpPr txBox="1">
            <a:spLocks noChangeArrowheads="1"/>
          </p:cNvSpPr>
          <p:nvPr/>
        </p:nvSpPr>
        <p:spPr bwMode="auto">
          <a:xfrm>
            <a:off x="20760342" y="25302273"/>
            <a:ext cx="10904516" cy="6755696"/>
          </a:xfrm>
          <a:prstGeom prst="rect">
            <a:avLst/>
          </a:prstGeom>
          <a:noFill/>
          <a:ln>
            <a:noFill/>
          </a:ln>
          <a:effectLst/>
        </p:spPr>
        <p:txBody>
          <a:bodyPr wrap="square" lIns="91440" tIns="45720" rIns="91440" bIns="45720" anchor="t">
            <a:spAutoFit/>
          </a:bodyPr>
          <a:lstStyle>
            <a:lvl1pPr defTabSz="4703763">
              <a:defRPr sz="2400">
                <a:solidFill>
                  <a:schemeClr val="tx1"/>
                </a:solidFill>
                <a:latin typeface="Times New Roman" charset="0"/>
              </a:defRPr>
            </a:lvl1pPr>
            <a:lvl2pPr marL="742950" indent="-285750" defTabSz="4703763">
              <a:defRPr sz="2400">
                <a:solidFill>
                  <a:schemeClr val="tx1"/>
                </a:solidFill>
                <a:latin typeface="Times New Roman" charset="0"/>
              </a:defRPr>
            </a:lvl2pPr>
            <a:lvl3pPr marL="1143000" indent="-228600" defTabSz="4703763">
              <a:defRPr sz="2400">
                <a:solidFill>
                  <a:schemeClr val="tx1"/>
                </a:solidFill>
                <a:latin typeface="Times New Roman" charset="0"/>
              </a:defRPr>
            </a:lvl3pPr>
            <a:lvl4pPr marL="1600200" indent="-228600" defTabSz="4703763">
              <a:defRPr sz="2400">
                <a:solidFill>
                  <a:schemeClr val="tx1"/>
                </a:solidFill>
                <a:latin typeface="Times New Roman" charset="0"/>
              </a:defRPr>
            </a:lvl4pPr>
            <a:lvl5pPr marL="2057400" indent="-228600" defTabSz="4703763">
              <a:defRPr sz="2400">
                <a:solidFill>
                  <a:schemeClr val="tx1"/>
                </a:solidFill>
                <a:latin typeface="Times New Roman" charset="0"/>
              </a:defRPr>
            </a:lvl5pPr>
            <a:lvl6pPr marL="2514600" indent="-228600" defTabSz="4703763" eaLnBrk="0" fontAlgn="base" hangingPunct="0">
              <a:spcBef>
                <a:spcPct val="0"/>
              </a:spcBef>
              <a:spcAft>
                <a:spcPct val="0"/>
              </a:spcAft>
              <a:defRPr sz="2400">
                <a:solidFill>
                  <a:schemeClr val="tx1"/>
                </a:solidFill>
                <a:latin typeface="Times New Roman" charset="0"/>
              </a:defRPr>
            </a:lvl6pPr>
            <a:lvl7pPr marL="2971800" indent="-228600" defTabSz="4703763" eaLnBrk="0" fontAlgn="base" hangingPunct="0">
              <a:spcBef>
                <a:spcPct val="0"/>
              </a:spcBef>
              <a:spcAft>
                <a:spcPct val="0"/>
              </a:spcAft>
              <a:defRPr sz="2400">
                <a:solidFill>
                  <a:schemeClr val="tx1"/>
                </a:solidFill>
                <a:latin typeface="Times New Roman" charset="0"/>
              </a:defRPr>
            </a:lvl7pPr>
            <a:lvl8pPr marL="3429000" indent="-228600" defTabSz="4703763" eaLnBrk="0" fontAlgn="base" hangingPunct="0">
              <a:spcBef>
                <a:spcPct val="0"/>
              </a:spcBef>
              <a:spcAft>
                <a:spcPct val="0"/>
              </a:spcAft>
              <a:defRPr sz="2400">
                <a:solidFill>
                  <a:schemeClr val="tx1"/>
                </a:solidFill>
                <a:latin typeface="Times New Roman" charset="0"/>
              </a:defRPr>
            </a:lvl8pPr>
            <a:lvl9pPr marL="3886200" indent="-228600" defTabSz="4703763" eaLnBrk="0" fontAlgn="base" hangingPunct="0">
              <a:spcBef>
                <a:spcPct val="0"/>
              </a:spcBef>
              <a:spcAft>
                <a:spcPct val="0"/>
              </a:spcAft>
              <a:defRPr sz="2400">
                <a:solidFill>
                  <a:schemeClr val="tx1"/>
                </a:solidFill>
                <a:latin typeface="Times New Roman" charset="0"/>
              </a:defRPr>
            </a:lvl9pPr>
          </a:lstStyle>
          <a:p>
            <a:pPr eaLnBrk="1" hangingPunct="1">
              <a:lnSpc>
                <a:spcPct val="110000"/>
              </a:lnSpc>
            </a:pPr>
            <a:r>
              <a:rPr lang="en-GB" altLang="en-US" sz="6000" b="1" dirty="0">
                <a:solidFill>
                  <a:schemeClr val="bg1"/>
                </a:solidFill>
                <a:latin typeface="Cambria"/>
                <a:ea typeface="Cambria"/>
                <a:cs typeface="Cambria" charset="0"/>
              </a:rPr>
              <a:t>                 Nursing Actions</a:t>
            </a:r>
          </a:p>
          <a:p>
            <a:pPr eaLnBrk="1" hangingPunct="1">
              <a:lnSpc>
                <a:spcPct val="110000"/>
              </a:lnSpc>
            </a:pPr>
            <a:endParaRPr lang="en-GB" altLang="en-US" sz="6000" b="1" dirty="0">
              <a:solidFill>
                <a:schemeClr val="bg1"/>
              </a:solidFill>
              <a:latin typeface="Cambria"/>
              <a:ea typeface="Cambria"/>
              <a:cs typeface="Cambria" charset="0"/>
            </a:endParaRPr>
          </a:p>
          <a:p>
            <a:pPr marL="857250" indent="-857250">
              <a:lnSpc>
                <a:spcPct val="110000"/>
              </a:lnSpc>
              <a:buFont typeface="Arial"/>
              <a:buChar char="•"/>
            </a:pPr>
            <a:endParaRPr lang="en-GB" altLang="en-US" sz="6000" dirty="0">
              <a:solidFill>
                <a:srgbClr val="FFFFFF"/>
              </a:solidFill>
              <a:latin typeface="Cambria"/>
              <a:ea typeface="Cambria"/>
              <a:cs typeface="Calibri"/>
            </a:endParaRPr>
          </a:p>
          <a:p>
            <a:endParaRPr lang="en-US" sz="4400" dirty="0">
              <a:latin typeface="Calibri"/>
              <a:ea typeface="Calibri"/>
              <a:cs typeface="Calibri"/>
            </a:endParaRPr>
          </a:p>
          <a:p>
            <a:br>
              <a:rPr lang="en-US" sz="3200" dirty="0"/>
            </a:br>
            <a:br>
              <a:rPr lang="en-US" sz="3200" dirty="0"/>
            </a:br>
            <a:br>
              <a:rPr lang="en-US" sz="4000" dirty="0"/>
            </a:br>
            <a:br>
              <a:rPr lang="en-US" sz="4000" dirty="0"/>
            </a:br>
            <a:endParaRPr lang="en-US" altLang="en-US" sz="4700" dirty="0">
              <a:solidFill>
                <a:schemeClr val="bg1"/>
              </a:solidFill>
              <a:latin typeface="Times New Roman" panose="02020603050405020304" pitchFamily="18" charset="0"/>
              <a:cs typeface="Times New Roman" panose="02020603050405020304" pitchFamily="18" charset="0"/>
            </a:endParaRPr>
          </a:p>
        </p:txBody>
      </p:sp>
      <p:sp>
        <p:nvSpPr>
          <p:cNvPr id="18" name="Oval 17">
            <a:extLst>
              <a:ext uri="{FF2B5EF4-FFF2-40B4-BE49-F238E27FC236}">
                <a16:creationId xmlns:a16="http://schemas.microsoft.com/office/drawing/2014/main" id="{570737A6-5C38-D9A7-0864-9B68770CA77B}"/>
              </a:ext>
            </a:extLst>
          </p:cNvPr>
          <p:cNvSpPr/>
          <p:nvPr/>
        </p:nvSpPr>
        <p:spPr>
          <a:xfrm>
            <a:off x="23682311" y="20083045"/>
            <a:ext cx="5195828" cy="3539501"/>
          </a:xfrm>
          <a:prstGeom prst="ellipse">
            <a:avLst/>
          </a:prstGeom>
          <a:solidFill>
            <a:srgbClr val="CDD8D6"/>
          </a:solidFill>
          <a:ln>
            <a:solidFill>
              <a:srgbClr val="CDD8D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Arrow Connector 21">
            <a:extLst>
              <a:ext uri="{FF2B5EF4-FFF2-40B4-BE49-F238E27FC236}">
                <a16:creationId xmlns:a16="http://schemas.microsoft.com/office/drawing/2014/main" id="{E837B3AD-72DC-B651-6CE8-4D6307F425BF}"/>
              </a:ext>
            </a:extLst>
          </p:cNvPr>
          <p:cNvCxnSpPr>
            <a:cxnSpLocks/>
          </p:cNvCxnSpPr>
          <p:nvPr/>
        </p:nvCxnSpPr>
        <p:spPr>
          <a:xfrm flipH="1">
            <a:off x="28352847" y="19220667"/>
            <a:ext cx="1198632" cy="1402524"/>
          </a:xfrm>
          <a:prstGeom prst="straightConnector1">
            <a:avLst/>
          </a:prstGeom>
          <a:ln w="38100" cap="flat" cmpd="sng" algn="ctr">
            <a:solidFill>
              <a:srgbClr val="CDD8D6"/>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cxnSp>
        <p:nvCxnSpPr>
          <p:cNvPr id="38" name="Straight Arrow Connector 37">
            <a:extLst>
              <a:ext uri="{FF2B5EF4-FFF2-40B4-BE49-F238E27FC236}">
                <a16:creationId xmlns:a16="http://schemas.microsoft.com/office/drawing/2014/main" id="{A12234D3-5869-D2E5-B3D7-F01427BA153E}"/>
              </a:ext>
            </a:extLst>
          </p:cNvPr>
          <p:cNvCxnSpPr>
            <a:cxnSpLocks/>
          </p:cNvCxnSpPr>
          <p:nvPr/>
        </p:nvCxnSpPr>
        <p:spPr>
          <a:xfrm flipH="1" flipV="1">
            <a:off x="28528752" y="22805630"/>
            <a:ext cx="1429262" cy="1110511"/>
          </a:xfrm>
          <a:prstGeom prst="straightConnector1">
            <a:avLst/>
          </a:prstGeom>
          <a:ln w="41275" cap="flat" cmpd="sng" algn="ctr">
            <a:solidFill>
              <a:srgbClr val="CDD8D6"/>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1" name="Straight Arrow Connector 40">
            <a:extLst>
              <a:ext uri="{FF2B5EF4-FFF2-40B4-BE49-F238E27FC236}">
                <a16:creationId xmlns:a16="http://schemas.microsoft.com/office/drawing/2014/main" id="{FEB40AD6-DC33-79F7-A403-291C921551E2}"/>
              </a:ext>
            </a:extLst>
          </p:cNvPr>
          <p:cNvCxnSpPr>
            <a:cxnSpLocks/>
          </p:cNvCxnSpPr>
          <p:nvPr/>
        </p:nvCxnSpPr>
        <p:spPr>
          <a:xfrm flipH="1">
            <a:off x="22700327" y="22752307"/>
            <a:ext cx="1194124" cy="1167978"/>
          </a:xfrm>
          <a:prstGeom prst="straightConnector1">
            <a:avLst/>
          </a:prstGeom>
          <a:ln w="38100" cap="flat" cmpd="sng" algn="ctr">
            <a:solidFill>
              <a:srgbClr val="CDD8D6"/>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cxnSp>
        <p:nvCxnSpPr>
          <p:cNvPr id="43" name="Straight Arrow Connector 42">
            <a:extLst>
              <a:ext uri="{FF2B5EF4-FFF2-40B4-BE49-F238E27FC236}">
                <a16:creationId xmlns:a16="http://schemas.microsoft.com/office/drawing/2014/main" id="{9A9C27C4-5C9F-AAAC-F60A-C5DA53819771}"/>
              </a:ext>
            </a:extLst>
          </p:cNvPr>
          <p:cNvCxnSpPr>
            <a:cxnSpLocks/>
          </p:cNvCxnSpPr>
          <p:nvPr/>
        </p:nvCxnSpPr>
        <p:spPr>
          <a:xfrm flipH="1" flipV="1">
            <a:off x="23029835" y="19437001"/>
            <a:ext cx="1429262" cy="1110511"/>
          </a:xfrm>
          <a:prstGeom prst="straightConnector1">
            <a:avLst/>
          </a:prstGeom>
          <a:ln w="38100" cap="flat" cmpd="sng" algn="ctr">
            <a:solidFill>
              <a:srgbClr val="CDD8D6"/>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45" name="TextBox 44">
            <a:extLst>
              <a:ext uri="{FF2B5EF4-FFF2-40B4-BE49-F238E27FC236}">
                <a16:creationId xmlns:a16="http://schemas.microsoft.com/office/drawing/2014/main" id="{61B93370-2751-F01D-216D-345E5284CEAE}"/>
              </a:ext>
            </a:extLst>
          </p:cNvPr>
          <p:cNvSpPr txBox="1"/>
          <p:nvPr/>
        </p:nvSpPr>
        <p:spPr>
          <a:xfrm>
            <a:off x="23975587" y="21324848"/>
            <a:ext cx="5490171" cy="1015663"/>
          </a:xfrm>
          <a:prstGeom prst="rect">
            <a:avLst/>
          </a:prstGeom>
          <a:noFill/>
        </p:spPr>
        <p:txBody>
          <a:bodyPr wrap="square" rtlCol="0">
            <a:spAutoFit/>
          </a:bodyPr>
          <a:lstStyle/>
          <a:p>
            <a:r>
              <a:rPr lang="en-US" sz="6000" dirty="0"/>
              <a:t>Child with ASD</a:t>
            </a:r>
          </a:p>
        </p:txBody>
      </p:sp>
      <p:sp>
        <p:nvSpPr>
          <p:cNvPr id="48" name="Text Box 122">
            <a:extLst>
              <a:ext uri="{FF2B5EF4-FFF2-40B4-BE49-F238E27FC236}">
                <a16:creationId xmlns:a16="http://schemas.microsoft.com/office/drawing/2014/main" id="{797C3994-767C-F999-F1E9-0D26CDF2D6C5}"/>
              </a:ext>
            </a:extLst>
          </p:cNvPr>
          <p:cNvSpPr txBox="1">
            <a:spLocks noChangeArrowheads="1"/>
          </p:cNvSpPr>
          <p:nvPr/>
        </p:nvSpPr>
        <p:spPr bwMode="auto">
          <a:xfrm>
            <a:off x="21004863" y="26599593"/>
            <a:ext cx="10986081" cy="4783041"/>
          </a:xfrm>
          <a:prstGeom prst="rect">
            <a:avLst/>
          </a:prstGeom>
          <a:noFill/>
          <a:ln>
            <a:noFill/>
          </a:ln>
          <a:effectLst/>
        </p:spPr>
        <p:txBody>
          <a:bodyPr wrap="square" lIns="91440" tIns="45720" rIns="91440" bIns="45720" anchor="t">
            <a:spAutoFit/>
          </a:bodyPr>
          <a:lstStyle>
            <a:lvl1pPr defTabSz="4703763">
              <a:defRPr sz="2400">
                <a:solidFill>
                  <a:schemeClr val="tx1"/>
                </a:solidFill>
                <a:latin typeface="Times New Roman" charset="0"/>
              </a:defRPr>
            </a:lvl1pPr>
            <a:lvl2pPr marL="742950" indent="-285750" defTabSz="4703763">
              <a:defRPr sz="2400">
                <a:solidFill>
                  <a:schemeClr val="tx1"/>
                </a:solidFill>
                <a:latin typeface="Times New Roman" charset="0"/>
              </a:defRPr>
            </a:lvl2pPr>
            <a:lvl3pPr marL="1143000" indent="-228600" defTabSz="4703763">
              <a:defRPr sz="2400">
                <a:solidFill>
                  <a:schemeClr val="tx1"/>
                </a:solidFill>
                <a:latin typeface="Times New Roman" charset="0"/>
              </a:defRPr>
            </a:lvl3pPr>
            <a:lvl4pPr marL="1600200" indent="-228600" defTabSz="4703763">
              <a:defRPr sz="2400">
                <a:solidFill>
                  <a:schemeClr val="tx1"/>
                </a:solidFill>
                <a:latin typeface="Times New Roman" charset="0"/>
              </a:defRPr>
            </a:lvl4pPr>
            <a:lvl5pPr marL="2057400" indent="-228600" defTabSz="4703763">
              <a:defRPr sz="2400">
                <a:solidFill>
                  <a:schemeClr val="tx1"/>
                </a:solidFill>
                <a:latin typeface="Times New Roman" charset="0"/>
              </a:defRPr>
            </a:lvl5pPr>
            <a:lvl6pPr marL="2514600" indent="-228600" defTabSz="4703763" eaLnBrk="0" fontAlgn="base" hangingPunct="0">
              <a:spcBef>
                <a:spcPct val="0"/>
              </a:spcBef>
              <a:spcAft>
                <a:spcPct val="0"/>
              </a:spcAft>
              <a:defRPr sz="2400">
                <a:solidFill>
                  <a:schemeClr val="tx1"/>
                </a:solidFill>
                <a:latin typeface="Times New Roman" charset="0"/>
              </a:defRPr>
            </a:lvl6pPr>
            <a:lvl7pPr marL="2971800" indent="-228600" defTabSz="4703763" eaLnBrk="0" fontAlgn="base" hangingPunct="0">
              <a:spcBef>
                <a:spcPct val="0"/>
              </a:spcBef>
              <a:spcAft>
                <a:spcPct val="0"/>
              </a:spcAft>
              <a:defRPr sz="2400">
                <a:solidFill>
                  <a:schemeClr val="tx1"/>
                </a:solidFill>
                <a:latin typeface="Times New Roman" charset="0"/>
              </a:defRPr>
            </a:lvl7pPr>
            <a:lvl8pPr marL="3429000" indent="-228600" defTabSz="4703763" eaLnBrk="0" fontAlgn="base" hangingPunct="0">
              <a:spcBef>
                <a:spcPct val="0"/>
              </a:spcBef>
              <a:spcAft>
                <a:spcPct val="0"/>
              </a:spcAft>
              <a:defRPr sz="2400">
                <a:solidFill>
                  <a:schemeClr val="tx1"/>
                </a:solidFill>
                <a:latin typeface="Times New Roman" charset="0"/>
              </a:defRPr>
            </a:lvl8pPr>
            <a:lvl9pPr marL="3886200" indent="-228600" defTabSz="4703763" eaLnBrk="0" fontAlgn="base" hangingPunct="0">
              <a:spcBef>
                <a:spcPct val="0"/>
              </a:spcBef>
              <a:spcAft>
                <a:spcPct val="0"/>
              </a:spcAft>
              <a:defRPr sz="2400">
                <a:solidFill>
                  <a:schemeClr val="tx1"/>
                </a:solidFill>
                <a:latin typeface="Times New Roman" charset="0"/>
              </a:defRPr>
            </a:lvl9pPr>
          </a:lstStyle>
          <a:p>
            <a:pPr marL="857250" indent="-857250">
              <a:lnSpc>
                <a:spcPct val="110000"/>
              </a:lnSpc>
              <a:buFont typeface="Arial"/>
              <a:buChar char="•"/>
            </a:pPr>
            <a:r>
              <a:rPr lang="en-GB" altLang="en-US" sz="4000" dirty="0">
                <a:solidFill>
                  <a:schemeClr val="bg1"/>
                </a:solidFill>
                <a:latin typeface="Times New Roman" panose="02020603050405020304" pitchFamily="18" charset="0"/>
                <a:ea typeface="Cambria"/>
                <a:cs typeface="Times New Roman" panose="02020603050405020304" pitchFamily="18" charset="0"/>
              </a:rPr>
              <a:t>Help families make SMART goals on self-care. </a:t>
            </a:r>
            <a:endParaRPr lang="en-GB" altLang="en-US" sz="4000" i="0" u="none" strike="noStrike" dirty="0">
              <a:solidFill>
                <a:schemeClr val="bg1"/>
              </a:solidFill>
              <a:effectLst/>
              <a:latin typeface="Times New Roman" panose="02020603050405020304" pitchFamily="18" charset="0"/>
              <a:ea typeface="Cambria"/>
              <a:cs typeface="Times New Roman" panose="02020603050405020304" pitchFamily="18" charset="0"/>
            </a:endParaRPr>
          </a:p>
          <a:p>
            <a:pPr marL="857250" indent="-857250">
              <a:lnSpc>
                <a:spcPct val="110000"/>
              </a:lnSpc>
              <a:buFont typeface="Arial"/>
              <a:buChar char="•"/>
            </a:pPr>
            <a:r>
              <a:rPr lang="en-GB" altLang="en-US" sz="4000" dirty="0">
                <a:solidFill>
                  <a:schemeClr val="bg1"/>
                </a:solidFill>
                <a:latin typeface="Times New Roman" panose="02020603050405020304" pitchFamily="18" charset="0"/>
                <a:ea typeface="Cambria"/>
                <a:cs typeface="Times New Roman" panose="02020603050405020304" pitchFamily="18" charset="0"/>
              </a:rPr>
              <a:t>Help look for support groups or resources.</a:t>
            </a:r>
          </a:p>
          <a:p>
            <a:pPr marL="857250" indent="-857250">
              <a:lnSpc>
                <a:spcPct val="110000"/>
              </a:lnSpc>
              <a:buFont typeface="Arial"/>
              <a:buChar char="•"/>
            </a:pPr>
            <a:r>
              <a:rPr lang="en-GB" altLang="en-US" sz="4000" dirty="0">
                <a:solidFill>
                  <a:schemeClr val="bg1"/>
                </a:solidFill>
                <a:latin typeface="Times New Roman" panose="02020603050405020304" pitchFamily="18" charset="0"/>
                <a:ea typeface="Cambria"/>
                <a:cs typeface="Times New Roman" panose="02020603050405020304" pitchFamily="18" charset="0"/>
              </a:rPr>
              <a:t>Help get a referral to family or individual counselling.</a:t>
            </a:r>
          </a:p>
          <a:p>
            <a:pPr marL="857250" indent="-857250">
              <a:lnSpc>
                <a:spcPct val="110000"/>
              </a:lnSpc>
              <a:buFont typeface="Arial"/>
              <a:buChar char="•"/>
            </a:pPr>
            <a:r>
              <a:rPr lang="en-GB" altLang="en-US" sz="4000" dirty="0">
                <a:solidFill>
                  <a:schemeClr val="bg1"/>
                </a:solidFill>
                <a:latin typeface="Times New Roman" panose="02020603050405020304" pitchFamily="18" charset="0"/>
                <a:ea typeface="Cambria"/>
                <a:cs typeface="Times New Roman" panose="02020603050405020304" pitchFamily="18" charset="0"/>
              </a:rPr>
              <a:t>Help explore alternative therapies.</a:t>
            </a:r>
          </a:p>
          <a:p>
            <a:pPr marL="857250" indent="-857250">
              <a:lnSpc>
                <a:spcPct val="110000"/>
              </a:lnSpc>
              <a:buFont typeface="Arial"/>
              <a:buChar char="•"/>
            </a:pPr>
            <a:r>
              <a:rPr lang="en-GB" altLang="en-US" sz="4000" dirty="0">
                <a:solidFill>
                  <a:schemeClr val="bg1"/>
                </a:solidFill>
                <a:latin typeface="Times New Roman" panose="02020603050405020304" pitchFamily="18" charset="0"/>
                <a:ea typeface="Cambria"/>
                <a:cs typeface="Times New Roman" panose="02020603050405020304" pitchFamily="18" charset="0"/>
              </a:rPr>
              <a:t>Identify what symptoms interfere with daily functioning of life.</a:t>
            </a:r>
          </a:p>
        </p:txBody>
      </p:sp>
      <p:sp>
        <p:nvSpPr>
          <p:cNvPr id="50" name="Rectangle 49">
            <a:extLst>
              <a:ext uri="{FF2B5EF4-FFF2-40B4-BE49-F238E27FC236}">
                <a16:creationId xmlns:a16="http://schemas.microsoft.com/office/drawing/2014/main" id="{27AE406A-04A8-7C4C-4F36-3219551416B8}"/>
              </a:ext>
            </a:extLst>
          </p:cNvPr>
          <p:cNvSpPr/>
          <p:nvPr/>
        </p:nvSpPr>
        <p:spPr>
          <a:xfrm>
            <a:off x="28586901" y="18224668"/>
            <a:ext cx="3309742" cy="896454"/>
          </a:xfrm>
          <a:prstGeom prst="rect">
            <a:avLst/>
          </a:prstGeom>
          <a:solidFill>
            <a:srgbClr val="CDD8D6"/>
          </a:solidFill>
          <a:ln>
            <a:solidFill>
              <a:srgbClr val="CDD8D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ADCF2B01-01CC-3CE4-2517-2EC13B88C40E}"/>
              </a:ext>
            </a:extLst>
          </p:cNvPr>
          <p:cNvSpPr/>
          <p:nvPr/>
        </p:nvSpPr>
        <p:spPr>
          <a:xfrm>
            <a:off x="28167418" y="24059840"/>
            <a:ext cx="3497440" cy="896454"/>
          </a:xfrm>
          <a:prstGeom prst="rect">
            <a:avLst/>
          </a:prstGeom>
          <a:solidFill>
            <a:srgbClr val="CDD8D6"/>
          </a:solidFill>
          <a:ln>
            <a:solidFill>
              <a:srgbClr val="CDD8D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95596702-EE3C-E111-9A48-8ED55B5A6127}"/>
              </a:ext>
            </a:extLst>
          </p:cNvPr>
          <p:cNvSpPr/>
          <p:nvPr/>
        </p:nvSpPr>
        <p:spPr>
          <a:xfrm>
            <a:off x="21204193" y="24087521"/>
            <a:ext cx="3978177" cy="896454"/>
          </a:xfrm>
          <a:prstGeom prst="rect">
            <a:avLst/>
          </a:prstGeom>
          <a:solidFill>
            <a:srgbClr val="CDD8D6"/>
          </a:solidFill>
          <a:ln>
            <a:solidFill>
              <a:srgbClr val="CDD8D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AA65A6AE-CDAC-EAFA-50E3-67AA7B67AEDC}"/>
              </a:ext>
            </a:extLst>
          </p:cNvPr>
          <p:cNvSpPr/>
          <p:nvPr/>
        </p:nvSpPr>
        <p:spPr>
          <a:xfrm>
            <a:off x="21224008" y="18480282"/>
            <a:ext cx="2740876" cy="896454"/>
          </a:xfrm>
          <a:prstGeom prst="rect">
            <a:avLst/>
          </a:prstGeom>
          <a:solidFill>
            <a:srgbClr val="CDD8D6"/>
          </a:solidFill>
          <a:ln>
            <a:solidFill>
              <a:srgbClr val="CDD8D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TextBox 56">
            <a:extLst>
              <a:ext uri="{FF2B5EF4-FFF2-40B4-BE49-F238E27FC236}">
                <a16:creationId xmlns:a16="http://schemas.microsoft.com/office/drawing/2014/main" id="{D90987C8-3361-66F4-E17E-1BCA7812D685}"/>
              </a:ext>
            </a:extLst>
          </p:cNvPr>
          <p:cNvSpPr txBox="1"/>
          <p:nvPr/>
        </p:nvSpPr>
        <p:spPr>
          <a:xfrm>
            <a:off x="28636669" y="18353085"/>
            <a:ext cx="3304920" cy="615553"/>
          </a:xfrm>
          <a:prstGeom prst="rect">
            <a:avLst/>
          </a:prstGeom>
          <a:noFill/>
        </p:spPr>
        <p:txBody>
          <a:bodyPr wrap="square" rtlCol="0">
            <a:spAutoFit/>
          </a:bodyPr>
          <a:lstStyle/>
          <a:p>
            <a:r>
              <a:rPr lang="en-US" sz="3400" dirty="0"/>
              <a:t>Immediate family</a:t>
            </a:r>
          </a:p>
        </p:txBody>
      </p:sp>
      <p:sp>
        <p:nvSpPr>
          <p:cNvPr id="58" name="TextBox 57">
            <a:extLst>
              <a:ext uri="{FF2B5EF4-FFF2-40B4-BE49-F238E27FC236}">
                <a16:creationId xmlns:a16="http://schemas.microsoft.com/office/drawing/2014/main" id="{418C903C-BED9-D008-8916-E15868461C3E}"/>
              </a:ext>
            </a:extLst>
          </p:cNvPr>
          <p:cNvSpPr txBox="1"/>
          <p:nvPr/>
        </p:nvSpPr>
        <p:spPr>
          <a:xfrm>
            <a:off x="28422592" y="24200290"/>
            <a:ext cx="3304920" cy="615553"/>
          </a:xfrm>
          <a:prstGeom prst="rect">
            <a:avLst/>
          </a:prstGeom>
          <a:noFill/>
        </p:spPr>
        <p:txBody>
          <a:bodyPr wrap="square" rtlCol="0">
            <a:spAutoFit/>
          </a:bodyPr>
          <a:lstStyle/>
          <a:p>
            <a:r>
              <a:rPr lang="en-US" sz="3400" dirty="0"/>
              <a:t>Extended family</a:t>
            </a:r>
          </a:p>
        </p:txBody>
      </p:sp>
      <p:sp>
        <p:nvSpPr>
          <p:cNvPr id="59" name="TextBox 58">
            <a:extLst>
              <a:ext uri="{FF2B5EF4-FFF2-40B4-BE49-F238E27FC236}">
                <a16:creationId xmlns:a16="http://schemas.microsoft.com/office/drawing/2014/main" id="{AAA96B6E-C045-7674-6519-E504D535A483}"/>
              </a:ext>
            </a:extLst>
          </p:cNvPr>
          <p:cNvSpPr txBox="1"/>
          <p:nvPr/>
        </p:nvSpPr>
        <p:spPr>
          <a:xfrm>
            <a:off x="21231472" y="24238583"/>
            <a:ext cx="3978245" cy="615553"/>
          </a:xfrm>
          <a:prstGeom prst="rect">
            <a:avLst/>
          </a:prstGeom>
          <a:noFill/>
        </p:spPr>
        <p:txBody>
          <a:bodyPr wrap="square" rtlCol="0">
            <a:spAutoFit/>
          </a:bodyPr>
          <a:lstStyle/>
          <a:p>
            <a:r>
              <a:rPr lang="en-US" sz="3400" dirty="0"/>
              <a:t>Health care providers</a:t>
            </a:r>
          </a:p>
        </p:txBody>
      </p:sp>
      <p:sp>
        <p:nvSpPr>
          <p:cNvPr id="60" name="TextBox 59">
            <a:extLst>
              <a:ext uri="{FF2B5EF4-FFF2-40B4-BE49-F238E27FC236}">
                <a16:creationId xmlns:a16="http://schemas.microsoft.com/office/drawing/2014/main" id="{6FF709D8-9CF1-ACC7-8E35-50CA2B463004}"/>
              </a:ext>
            </a:extLst>
          </p:cNvPr>
          <p:cNvSpPr txBox="1"/>
          <p:nvPr/>
        </p:nvSpPr>
        <p:spPr>
          <a:xfrm>
            <a:off x="21935137" y="18640476"/>
            <a:ext cx="3978245" cy="615553"/>
          </a:xfrm>
          <a:prstGeom prst="rect">
            <a:avLst/>
          </a:prstGeom>
          <a:noFill/>
        </p:spPr>
        <p:txBody>
          <a:bodyPr wrap="square" rtlCol="0">
            <a:spAutoFit/>
          </a:bodyPr>
          <a:lstStyle/>
          <a:p>
            <a:r>
              <a:rPr lang="en-US" sz="3400" dirty="0"/>
              <a:t>School</a:t>
            </a:r>
          </a:p>
        </p:txBody>
      </p:sp>
      <p:sp>
        <p:nvSpPr>
          <p:cNvPr id="61" name="Rectangle 60">
            <a:extLst>
              <a:ext uri="{FF2B5EF4-FFF2-40B4-BE49-F238E27FC236}">
                <a16:creationId xmlns:a16="http://schemas.microsoft.com/office/drawing/2014/main" id="{8190FD88-527A-108E-318F-3A622E26F053}"/>
              </a:ext>
            </a:extLst>
          </p:cNvPr>
          <p:cNvSpPr/>
          <p:nvPr/>
        </p:nvSpPr>
        <p:spPr>
          <a:xfrm>
            <a:off x="21055472" y="20322651"/>
            <a:ext cx="2207231" cy="615553"/>
          </a:xfrm>
          <a:prstGeom prst="rect">
            <a:avLst/>
          </a:prstGeom>
          <a:solidFill>
            <a:srgbClr val="CDD8D6"/>
          </a:solidFill>
          <a:ln>
            <a:solidFill>
              <a:srgbClr val="CDD8D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TextBox 61">
            <a:extLst>
              <a:ext uri="{FF2B5EF4-FFF2-40B4-BE49-F238E27FC236}">
                <a16:creationId xmlns:a16="http://schemas.microsoft.com/office/drawing/2014/main" id="{AACA4010-8708-1DFC-AFE1-3106B9F0E34B}"/>
              </a:ext>
            </a:extLst>
          </p:cNvPr>
          <p:cNvSpPr txBox="1"/>
          <p:nvPr/>
        </p:nvSpPr>
        <p:spPr>
          <a:xfrm>
            <a:off x="21480419" y="20333823"/>
            <a:ext cx="1676389" cy="615553"/>
          </a:xfrm>
          <a:prstGeom prst="rect">
            <a:avLst/>
          </a:prstGeom>
          <a:noFill/>
        </p:spPr>
        <p:txBody>
          <a:bodyPr wrap="square" rtlCol="0">
            <a:spAutoFit/>
          </a:bodyPr>
          <a:lstStyle/>
          <a:p>
            <a:r>
              <a:rPr lang="en-US" sz="3400" dirty="0"/>
              <a:t>Friends</a:t>
            </a:r>
          </a:p>
        </p:txBody>
      </p:sp>
      <p:cxnSp>
        <p:nvCxnSpPr>
          <p:cNvPr id="63" name="Straight Arrow Connector 62">
            <a:extLst>
              <a:ext uri="{FF2B5EF4-FFF2-40B4-BE49-F238E27FC236}">
                <a16:creationId xmlns:a16="http://schemas.microsoft.com/office/drawing/2014/main" id="{B558B28A-F851-699D-FFA1-F9DFFE822F98}"/>
              </a:ext>
            </a:extLst>
          </p:cNvPr>
          <p:cNvCxnSpPr>
            <a:cxnSpLocks/>
          </p:cNvCxnSpPr>
          <p:nvPr/>
        </p:nvCxnSpPr>
        <p:spPr>
          <a:xfrm flipH="1" flipV="1">
            <a:off x="22532200" y="21122941"/>
            <a:ext cx="1042919" cy="673622"/>
          </a:xfrm>
          <a:prstGeom prst="straightConnector1">
            <a:avLst/>
          </a:prstGeom>
          <a:ln w="41275" cap="flat" cmpd="sng" algn="ctr">
            <a:solidFill>
              <a:srgbClr val="CDD8D6"/>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030" name="Rectangle 1029">
            <a:extLst>
              <a:ext uri="{FF2B5EF4-FFF2-40B4-BE49-F238E27FC236}">
                <a16:creationId xmlns:a16="http://schemas.microsoft.com/office/drawing/2014/main" id="{A0469890-5310-DA9B-E8D2-6F7BFFE47F66}"/>
              </a:ext>
            </a:extLst>
          </p:cNvPr>
          <p:cNvSpPr/>
          <p:nvPr/>
        </p:nvSpPr>
        <p:spPr>
          <a:xfrm>
            <a:off x="29457627" y="20180627"/>
            <a:ext cx="2207231" cy="615553"/>
          </a:xfrm>
          <a:prstGeom prst="rect">
            <a:avLst/>
          </a:prstGeom>
          <a:solidFill>
            <a:srgbClr val="CDD8D6"/>
          </a:solidFill>
          <a:ln>
            <a:solidFill>
              <a:srgbClr val="CDD8D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1" name="TextBox 1030">
            <a:extLst>
              <a:ext uri="{FF2B5EF4-FFF2-40B4-BE49-F238E27FC236}">
                <a16:creationId xmlns:a16="http://schemas.microsoft.com/office/drawing/2014/main" id="{58B8DD20-88DA-74EC-D935-05224DA8D1A1}"/>
              </a:ext>
            </a:extLst>
          </p:cNvPr>
          <p:cNvSpPr txBox="1"/>
          <p:nvPr/>
        </p:nvSpPr>
        <p:spPr>
          <a:xfrm>
            <a:off x="29457627" y="20157739"/>
            <a:ext cx="2407216" cy="615553"/>
          </a:xfrm>
          <a:prstGeom prst="rect">
            <a:avLst/>
          </a:prstGeom>
          <a:noFill/>
        </p:spPr>
        <p:txBody>
          <a:bodyPr wrap="square" rtlCol="0">
            <a:spAutoFit/>
          </a:bodyPr>
          <a:lstStyle/>
          <a:p>
            <a:r>
              <a:rPr lang="en-US" sz="3400" dirty="0"/>
              <a:t>Community </a:t>
            </a:r>
          </a:p>
        </p:txBody>
      </p:sp>
      <p:sp>
        <p:nvSpPr>
          <p:cNvPr id="1035" name="Rectangle 1034">
            <a:extLst>
              <a:ext uri="{FF2B5EF4-FFF2-40B4-BE49-F238E27FC236}">
                <a16:creationId xmlns:a16="http://schemas.microsoft.com/office/drawing/2014/main" id="{A2974012-C992-CC6C-834D-61A449C432EF}"/>
              </a:ext>
            </a:extLst>
          </p:cNvPr>
          <p:cNvSpPr/>
          <p:nvPr/>
        </p:nvSpPr>
        <p:spPr>
          <a:xfrm>
            <a:off x="29875328" y="22140574"/>
            <a:ext cx="1975576" cy="816730"/>
          </a:xfrm>
          <a:prstGeom prst="rect">
            <a:avLst/>
          </a:prstGeom>
          <a:solidFill>
            <a:srgbClr val="CDD8D6"/>
          </a:solidFill>
          <a:ln>
            <a:solidFill>
              <a:srgbClr val="CDD8D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6" name="TextBox 1035">
            <a:extLst>
              <a:ext uri="{FF2B5EF4-FFF2-40B4-BE49-F238E27FC236}">
                <a16:creationId xmlns:a16="http://schemas.microsoft.com/office/drawing/2014/main" id="{2DD3937C-2D21-18C7-5A88-BF5D5161A7C2}"/>
              </a:ext>
            </a:extLst>
          </p:cNvPr>
          <p:cNvSpPr txBox="1"/>
          <p:nvPr/>
        </p:nvSpPr>
        <p:spPr>
          <a:xfrm>
            <a:off x="30021202" y="22241474"/>
            <a:ext cx="2608961" cy="615553"/>
          </a:xfrm>
          <a:prstGeom prst="rect">
            <a:avLst/>
          </a:prstGeom>
          <a:noFill/>
        </p:spPr>
        <p:txBody>
          <a:bodyPr wrap="square" rtlCol="0">
            <a:spAutoFit/>
          </a:bodyPr>
          <a:lstStyle/>
          <a:p>
            <a:r>
              <a:rPr lang="en-US" sz="3400" dirty="0"/>
              <a:t>Spiritual</a:t>
            </a:r>
          </a:p>
        </p:txBody>
      </p:sp>
      <p:cxnSp>
        <p:nvCxnSpPr>
          <p:cNvPr id="1037" name="Straight Arrow Connector 1036">
            <a:extLst>
              <a:ext uri="{FF2B5EF4-FFF2-40B4-BE49-F238E27FC236}">
                <a16:creationId xmlns:a16="http://schemas.microsoft.com/office/drawing/2014/main" id="{5B6228A2-2907-6135-5052-A2D64DD3C4E7}"/>
              </a:ext>
            </a:extLst>
          </p:cNvPr>
          <p:cNvCxnSpPr>
            <a:cxnSpLocks/>
          </p:cNvCxnSpPr>
          <p:nvPr/>
        </p:nvCxnSpPr>
        <p:spPr>
          <a:xfrm>
            <a:off x="28832119" y="22285707"/>
            <a:ext cx="970272" cy="273987"/>
          </a:xfrm>
          <a:prstGeom prst="straightConnector1">
            <a:avLst/>
          </a:prstGeom>
          <a:ln w="38100" cap="flat" cmpd="sng" algn="ctr">
            <a:solidFill>
              <a:srgbClr val="CDD8D6"/>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cxnSp>
        <p:nvCxnSpPr>
          <p:cNvPr id="1045" name="Straight Arrow Connector 1044">
            <a:extLst>
              <a:ext uri="{FF2B5EF4-FFF2-40B4-BE49-F238E27FC236}">
                <a16:creationId xmlns:a16="http://schemas.microsoft.com/office/drawing/2014/main" id="{614A9A3A-76AD-09F5-D80F-31AA1192A411}"/>
              </a:ext>
            </a:extLst>
          </p:cNvPr>
          <p:cNvCxnSpPr>
            <a:cxnSpLocks/>
          </p:cNvCxnSpPr>
          <p:nvPr/>
        </p:nvCxnSpPr>
        <p:spPr>
          <a:xfrm flipH="1">
            <a:off x="28973581" y="20912047"/>
            <a:ext cx="860122" cy="682597"/>
          </a:xfrm>
          <a:prstGeom prst="straightConnector1">
            <a:avLst/>
          </a:prstGeom>
          <a:ln w="38100">
            <a:solidFill>
              <a:srgbClr val="CDD8D6"/>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2808263"/>
      </p:ext>
    </p:extLst>
  </p:cSld>
  <p:clrMapOvr>
    <a:masterClrMapping/>
  </p:clrMapOvr>
</p:sld>
</file>

<file path=ppt/theme/theme1.xml><?xml version="1.0" encoding="utf-8"?>
<a:theme xmlns:a="http://schemas.openxmlformats.org/drawingml/2006/main" name="UTCOMLS-ResearchPoster">
  <a:themeElements>
    <a:clrScheme name="UT-Colors">
      <a:dk1>
        <a:srgbClr val="000000"/>
      </a:dk1>
      <a:lt1>
        <a:srgbClr val="FFFFFF"/>
      </a:lt1>
      <a:dk2>
        <a:srgbClr val="193468"/>
      </a:dk2>
      <a:lt2>
        <a:srgbClr val="E7E6E6"/>
      </a:lt2>
      <a:accent1>
        <a:srgbClr val="FED400"/>
      </a:accent1>
      <a:accent2>
        <a:srgbClr val="D9D9D9"/>
      </a:accent2>
      <a:accent3>
        <a:srgbClr val="F4F4F4"/>
      </a:accent3>
      <a:accent4>
        <a:srgbClr val="193468"/>
      </a:accent4>
      <a:accent5>
        <a:srgbClr val="00778B"/>
      </a:accent5>
      <a:accent6>
        <a:srgbClr val="939300"/>
      </a:accent6>
      <a:hlink>
        <a:srgbClr val="00778B"/>
      </a:hlink>
      <a:folHlink>
        <a:srgbClr val="00778B"/>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TCOMLS-ResearchPoster" id="{5C9B0BBC-C5D1-8C42-809A-79955ABA0F7F}" vid="{816F5881-AEDA-8E47-92F1-04273CFFFE9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UTCOMLS-ResearchPoster</Template>
  <TotalTime>130</TotalTime>
  <Words>543</Words>
  <Application>Microsoft Macintosh PowerPoint</Application>
  <PresentationFormat>Custom</PresentationFormat>
  <Paragraphs>67</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Cambria</vt:lpstr>
      <vt:lpstr>Times New Roman</vt:lpstr>
      <vt:lpstr>UTCOMLS-ResearchPoster</vt:lpstr>
      <vt:lpstr>PowerPoint Presentation</vt:lpstr>
    </vt:vector>
  </TitlesOfParts>
  <Manager/>
  <Company>The University of Toledo</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Poster Presentation</dc:title>
  <dc:subject>College of Medicine and Life Sciences Research</dc:subject>
  <dc:creator>James A. Molnar</dc:creator>
  <cp:keywords/>
  <dc:description/>
  <cp:lastModifiedBy>Garcia, Mariana</cp:lastModifiedBy>
  <cp:revision>5</cp:revision>
  <cp:lastPrinted>2016-09-27T18:34:42Z</cp:lastPrinted>
  <dcterms:created xsi:type="dcterms:W3CDTF">2016-08-24T13:23:43Z</dcterms:created>
  <dcterms:modified xsi:type="dcterms:W3CDTF">2026-04-16T04:58:25Z</dcterms:modified>
  <cp:category/>
</cp:coreProperties>
</file>